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gif" ContentType="image/gif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3.png" ContentType="image/png"/>
  <Override PartName="/ppt/media/image11.png" ContentType="image/png"/>
  <Override PartName="/ppt/media/image12.png" ContentType="image/png"/>
  <Override PartName="/ppt/media/image14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69.xml" ContentType="application/vnd.openxmlformats-officedocument.presentationml.slide+xml"/>
  <Override PartName="/ppt/slides/slide44.xml" ContentType="application/vnd.openxmlformats-officedocument.presentationml.slide+xml"/>
  <Override PartName="/ppt/slides/slide68.xml" ContentType="application/vnd.openxmlformats-officedocument.presentationml.slide+xml"/>
  <Override PartName="/ppt/slides/slide43.xml" ContentType="application/vnd.openxmlformats-officedocument.presentationml.slide+xml"/>
  <Override PartName="/ppt/slides/slide67.xml" ContentType="application/vnd.openxmlformats-officedocument.presentationml.slide+xml"/>
  <Override PartName="/ppt/slides/slide42.xml" ContentType="application/vnd.openxmlformats-officedocument.presentationml.slide+xml"/>
  <Override PartName="/ppt/slides/slide66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68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71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70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it-IT" sz="1800" spc="-1" strike="noStrike">
                <a:solidFill>
                  <a:srgbClr val="ffffff"/>
                </a:solidFill>
                <a:latin typeface="Corbel"/>
              </a:rPr>
              <a:t>Fai clic per spostare la diapositiva</a:t>
            </a:r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2000" spc="-1" strike="noStrike">
                <a:latin typeface="Arial"/>
              </a:rPr>
              <a:t>Fai clic per modificare il formato delle note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latin typeface="Times New Roman"/>
              </a:rPr>
              <a:t> 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it-IT" sz="1400" spc="-1" strike="noStrike">
                <a:latin typeface="Times New Roman"/>
              </a:rPr>
              <a:t> 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60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it-IT" sz="1400" spc="-1" strike="noStrike">
                <a:latin typeface="Times New Roman"/>
              </a:rPr>
              <a:t> 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60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FB580E6-3F8C-4A06-A292-F8AE8FEBDDFF}" type="slidenum">
              <a:rPr b="0" lang="it-IT" sz="1400" spc="-1" strike="noStrike">
                <a:latin typeface="Times New Roman"/>
              </a:rPr>
              <a:t>1</a:t>
            </a:fld>
            <a:endParaRPr b="0" lang="it-I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sldImg"/>
          </p:nvPr>
        </p:nvSpPr>
        <p:spPr>
          <a:xfrm>
            <a:off x="382680" y="685800"/>
            <a:ext cx="6092640" cy="3428640"/>
          </a:xfrm>
          <a:prstGeom prst="rect">
            <a:avLst/>
          </a:prstGeom>
        </p:spPr>
      </p:sp>
      <p:sp>
        <p:nvSpPr>
          <p:cNvPr id="8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it-IT" sz="2000" spc="-1" strike="noStrike">
              <a:latin typeface="Arial"/>
            </a:endParaRPr>
          </a:p>
        </p:txBody>
      </p:sp>
      <p:sp>
        <p:nvSpPr>
          <p:cNvPr id="88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EB4C491-14FA-41CC-8EF1-9AC0AD657EB7}" type="slidenum">
              <a:rPr b="0" lang="it-IT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&lt;numero&gt;</a:t>
            </a:fld>
            <a:endParaRPr b="0" lang="it-IT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1522440" y="413388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62078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61412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770580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152244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461412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770580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1522440" y="274680"/>
            <a:ext cx="9143640" cy="473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2078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1522440" y="413388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62078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61412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770580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152244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 type="body"/>
          </p:nvPr>
        </p:nvSpPr>
        <p:spPr>
          <a:xfrm>
            <a:off x="461412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 type="body"/>
          </p:nvPr>
        </p:nvSpPr>
        <p:spPr>
          <a:xfrm>
            <a:off x="770580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subTitle"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ubTitle"/>
          </p:nvPr>
        </p:nvSpPr>
        <p:spPr>
          <a:xfrm>
            <a:off x="1522440" y="274680"/>
            <a:ext cx="9143640" cy="473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62078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body"/>
          </p:nvPr>
        </p:nvSpPr>
        <p:spPr>
          <a:xfrm>
            <a:off x="1522440" y="413388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35" name="PlaceHolder 5"/>
          <p:cNvSpPr>
            <a:spLocks noGrp="1"/>
          </p:cNvSpPr>
          <p:nvPr>
            <p:ph type="body"/>
          </p:nvPr>
        </p:nvSpPr>
        <p:spPr>
          <a:xfrm>
            <a:off x="62078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body"/>
          </p:nvPr>
        </p:nvSpPr>
        <p:spPr>
          <a:xfrm>
            <a:off x="461412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 type="body"/>
          </p:nvPr>
        </p:nvSpPr>
        <p:spPr>
          <a:xfrm>
            <a:off x="770580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40" name="PlaceHolder 5"/>
          <p:cNvSpPr>
            <a:spLocks noGrp="1"/>
          </p:cNvSpPr>
          <p:nvPr>
            <p:ph type="body"/>
          </p:nvPr>
        </p:nvSpPr>
        <p:spPr>
          <a:xfrm>
            <a:off x="152244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41" name="PlaceHolder 6"/>
          <p:cNvSpPr>
            <a:spLocks noGrp="1"/>
          </p:cNvSpPr>
          <p:nvPr>
            <p:ph type="body"/>
          </p:nvPr>
        </p:nvSpPr>
        <p:spPr>
          <a:xfrm>
            <a:off x="461412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42" name="PlaceHolder 7"/>
          <p:cNvSpPr>
            <a:spLocks noGrp="1"/>
          </p:cNvSpPr>
          <p:nvPr>
            <p:ph type="body"/>
          </p:nvPr>
        </p:nvSpPr>
        <p:spPr>
          <a:xfrm>
            <a:off x="770580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subTitle"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ubTitle"/>
          </p:nvPr>
        </p:nvSpPr>
        <p:spPr>
          <a:xfrm>
            <a:off x="1522440" y="274680"/>
            <a:ext cx="9143640" cy="473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 type="body"/>
          </p:nvPr>
        </p:nvSpPr>
        <p:spPr>
          <a:xfrm>
            <a:off x="62078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1522440" y="413388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76" name="PlaceHolder 5"/>
          <p:cNvSpPr>
            <a:spLocks noGrp="1"/>
          </p:cNvSpPr>
          <p:nvPr>
            <p:ph type="body"/>
          </p:nvPr>
        </p:nvSpPr>
        <p:spPr>
          <a:xfrm>
            <a:off x="62078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461412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770580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81" name="PlaceHolder 5"/>
          <p:cNvSpPr>
            <a:spLocks noGrp="1"/>
          </p:cNvSpPr>
          <p:nvPr>
            <p:ph type="body"/>
          </p:nvPr>
        </p:nvSpPr>
        <p:spPr>
          <a:xfrm>
            <a:off x="152244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82" name="PlaceHolder 6"/>
          <p:cNvSpPr>
            <a:spLocks noGrp="1"/>
          </p:cNvSpPr>
          <p:nvPr>
            <p:ph type="body"/>
          </p:nvPr>
        </p:nvSpPr>
        <p:spPr>
          <a:xfrm>
            <a:off x="461412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83" name="PlaceHolder 7"/>
          <p:cNvSpPr>
            <a:spLocks noGrp="1"/>
          </p:cNvSpPr>
          <p:nvPr>
            <p:ph type="body"/>
          </p:nvPr>
        </p:nvSpPr>
        <p:spPr>
          <a:xfrm>
            <a:off x="770580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 type="subTitle"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subTitle"/>
          </p:nvPr>
        </p:nvSpPr>
        <p:spPr>
          <a:xfrm>
            <a:off x="1522440" y="274680"/>
            <a:ext cx="9143640" cy="473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76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77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 type="body"/>
          </p:nvPr>
        </p:nvSpPr>
        <p:spPr>
          <a:xfrm>
            <a:off x="62078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85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body"/>
          </p:nvPr>
        </p:nvSpPr>
        <p:spPr>
          <a:xfrm>
            <a:off x="1522440" y="413388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92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93" name="PlaceHolder 5"/>
          <p:cNvSpPr>
            <a:spLocks noGrp="1"/>
          </p:cNvSpPr>
          <p:nvPr>
            <p:ph type="body"/>
          </p:nvPr>
        </p:nvSpPr>
        <p:spPr>
          <a:xfrm>
            <a:off x="62078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1522440" y="274680"/>
            <a:ext cx="9143640" cy="473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body"/>
          </p:nvPr>
        </p:nvSpPr>
        <p:spPr>
          <a:xfrm>
            <a:off x="461412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97" name="PlaceHolder 4"/>
          <p:cNvSpPr>
            <a:spLocks noGrp="1"/>
          </p:cNvSpPr>
          <p:nvPr>
            <p:ph type="body"/>
          </p:nvPr>
        </p:nvSpPr>
        <p:spPr>
          <a:xfrm>
            <a:off x="7705800" y="190512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98" name="PlaceHolder 5"/>
          <p:cNvSpPr>
            <a:spLocks noGrp="1"/>
          </p:cNvSpPr>
          <p:nvPr>
            <p:ph type="body"/>
          </p:nvPr>
        </p:nvSpPr>
        <p:spPr>
          <a:xfrm>
            <a:off x="152244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99" name="PlaceHolder 6"/>
          <p:cNvSpPr>
            <a:spLocks noGrp="1"/>
          </p:cNvSpPr>
          <p:nvPr>
            <p:ph type="body"/>
          </p:nvPr>
        </p:nvSpPr>
        <p:spPr>
          <a:xfrm>
            <a:off x="461412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00" name="PlaceHolder 7"/>
          <p:cNvSpPr>
            <a:spLocks noGrp="1"/>
          </p:cNvSpPr>
          <p:nvPr>
            <p:ph type="body"/>
          </p:nvPr>
        </p:nvSpPr>
        <p:spPr>
          <a:xfrm>
            <a:off x="7705800" y="4133880"/>
            <a:ext cx="294408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207840" y="413388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07840" y="1905120"/>
            <a:ext cx="4461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1522440" y="4133880"/>
            <a:ext cx="91436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2440" y="1905120"/>
            <a:ext cx="9143640" cy="2666520"/>
          </a:xfrm>
          <a:prstGeom prst="rect">
            <a:avLst/>
          </a:prstGeom>
        </p:spPr>
        <p:txBody>
          <a:bodyPr anchor="b"/>
          <a:p>
            <a:pPr>
              <a:lnSpc>
                <a:spcPct val="90000"/>
              </a:lnSpc>
            </a:pPr>
            <a:r>
              <a:rPr b="0" lang="it-IT" sz="5400" spc="-1" strike="noStrike">
                <a:solidFill>
                  <a:srgbClr val="ffffff"/>
                </a:solidFill>
                <a:latin typeface="Consolas"/>
              </a:rPr>
              <a:t>Fare clic per modificare lo stile del titolo dello schema</a:t>
            </a:r>
            <a:endParaRPr b="0" lang="it-IT" sz="54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1" name="Group 2"/>
          <p:cNvGrpSpPr/>
          <p:nvPr/>
        </p:nvGrpSpPr>
        <p:grpSpPr>
          <a:xfrm>
            <a:off x="1584720" y="4724280"/>
            <a:ext cx="8632080" cy="63720"/>
            <a:chOff x="1584720" y="4724280"/>
            <a:chExt cx="8632080" cy="63720"/>
          </a:xfrm>
        </p:grpSpPr>
        <p:sp>
          <p:nvSpPr>
            <p:cNvPr id="2" name="CustomShape 3"/>
            <p:cNvSpPr/>
            <p:nvPr/>
          </p:nvSpPr>
          <p:spPr>
            <a:xfrm>
              <a:off x="9984600" y="4750560"/>
              <a:ext cx="232200" cy="7200"/>
            </a:xfrm>
            <a:custGeom>
              <a:avLst/>
              <a:gdLst/>
              <a:ahLst/>
              <a:rect l="l" t="t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9768600" y="4745160"/>
              <a:ext cx="228960" cy="10440"/>
            </a:xfrm>
            <a:custGeom>
              <a:avLst/>
              <a:gdLst/>
              <a:ahLst/>
              <a:rect l="l" t="t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9983520" y="4754880"/>
              <a:ext cx="360" cy="360"/>
            </a:xfrm>
            <a:custGeom>
              <a:avLst/>
              <a:gdLst/>
              <a:ahLst/>
              <a:rect l="l" t="t" r="r" b="b"/>
              <a:pathLst>
                <a:path w="1" h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4983480" y="4761000"/>
              <a:ext cx="210600" cy="6120"/>
            </a:xfrm>
            <a:custGeom>
              <a:avLst/>
              <a:gdLst/>
              <a:ahLst/>
              <a:rect l="l" t="t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1814760" y="4763160"/>
              <a:ext cx="22320" cy="1080"/>
            </a:xfrm>
            <a:custGeom>
              <a:avLst/>
              <a:gdLst/>
              <a:ahLst/>
              <a:rect l="l" t="t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4928400" y="4769280"/>
              <a:ext cx="31320" cy="1440"/>
            </a:xfrm>
            <a:custGeom>
              <a:avLst/>
              <a:gdLst/>
              <a:ahLst/>
              <a:rect l="l" t="t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5164560" y="4739760"/>
              <a:ext cx="13680" cy="1080"/>
            </a:xfrm>
            <a:custGeom>
              <a:avLst/>
              <a:gdLst/>
              <a:ahLst/>
              <a:rect l="l" t="t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4233600" y="4777560"/>
              <a:ext cx="9720" cy="360"/>
            </a:xfrm>
            <a:custGeom>
              <a:avLst/>
              <a:gdLst/>
              <a:ahLst/>
              <a:rect l="l" t="t" r="r" b="b"/>
              <a:pathLst>
                <a:path w="11" h="0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5441040" y="4728240"/>
              <a:ext cx="164160" cy="7920"/>
            </a:xfrm>
            <a:custGeom>
              <a:avLst/>
              <a:gdLst/>
              <a:ahLst/>
              <a:rect l="l" t="t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2793240" y="4750560"/>
              <a:ext cx="360" cy="360"/>
            </a:xfrm>
            <a:custGeom>
              <a:avLst/>
              <a:gdLst/>
              <a:ahLst/>
              <a:rect l="l" t="t" r="r" b="b"/>
              <a:pathLst>
                <a:path w="1" h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2794320" y="4749840"/>
              <a:ext cx="17640" cy="360"/>
            </a:xfrm>
            <a:custGeom>
              <a:avLst/>
              <a:gdLst/>
              <a:ahLst/>
              <a:rect l="l" t="t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4959720" y="4767480"/>
              <a:ext cx="23400" cy="1440"/>
            </a:xfrm>
            <a:custGeom>
              <a:avLst/>
              <a:gdLst/>
              <a:ahLst/>
              <a:rect l="l" t="t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5025240" y="4760640"/>
              <a:ext cx="80640" cy="1440"/>
            </a:xfrm>
            <a:custGeom>
              <a:avLst/>
              <a:gdLst/>
              <a:ahLst/>
              <a:rect l="l" t="t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3979800" y="4766760"/>
              <a:ext cx="948240" cy="19800"/>
            </a:xfrm>
            <a:custGeom>
              <a:avLst/>
              <a:gdLst/>
              <a:ahLst/>
              <a:rect l="l" t="t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4614840" y="4771800"/>
              <a:ext cx="9720" cy="360"/>
            </a:xfrm>
            <a:custGeom>
              <a:avLst/>
              <a:gdLst/>
              <a:ahLst/>
              <a:rect l="l" t="t" r="r" b="b"/>
              <a:pathLst>
                <a:path w="10" h="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4433760" y="4775040"/>
              <a:ext cx="10800" cy="360"/>
            </a:xfrm>
            <a:custGeom>
              <a:avLst/>
              <a:gdLst/>
              <a:ahLst/>
              <a:rect l="l" t="t" r="r" b="b"/>
              <a:pathLst>
                <a:path w="12" h="0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4940280" y="4762440"/>
              <a:ext cx="22320" cy="360"/>
            </a:xfrm>
            <a:custGeom>
              <a:avLst/>
              <a:gdLst/>
              <a:ahLst/>
              <a:rect l="l" t="t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4963680" y="4766760"/>
              <a:ext cx="9000" cy="360"/>
            </a:xfrm>
            <a:custGeom>
              <a:avLst/>
              <a:gdLst/>
              <a:ahLst/>
              <a:rect l="l" t="t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3857760" y="4763160"/>
              <a:ext cx="11520" cy="1080"/>
            </a:xfrm>
            <a:custGeom>
              <a:avLst/>
              <a:gdLst/>
              <a:ahLst/>
              <a:rect l="l" t="t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4120200" y="4767480"/>
              <a:ext cx="533880" cy="7920"/>
            </a:xfrm>
            <a:custGeom>
              <a:avLst/>
              <a:gdLst/>
              <a:ahLst/>
              <a:rect l="l" t="t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CustomShape 23"/>
            <p:cNvSpPr/>
            <p:nvPr/>
          </p:nvSpPr>
          <p:spPr>
            <a:xfrm>
              <a:off x="4862880" y="4764240"/>
              <a:ext cx="8280" cy="360"/>
            </a:xfrm>
            <a:custGeom>
              <a:avLst/>
              <a:gdLst/>
              <a:ahLst/>
              <a:rect l="l" t="t" r="r" b="b"/>
              <a:pathLst>
                <a:path w="9" h="0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" name="CustomShape 24"/>
            <p:cNvSpPr/>
            <p:nvPr/>
          </p:nvSpPr>
          <p:spPr>
            <a:xfrm>
              <a:off x="4884120" y="4769280"/>
              <a:ext cx="524160" cy="12240"/>
            </a:xfrm>
            <a:custGeom>
              <a:avLst/>
              <a:gdLst/>
              <a:ahLst/>
              <a:rect l="l" t="t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" name="CustomShape 25"/>
            <p:cNvSpPr/>
            <p:nvPr/>
          </p:nvSpPr>
          <p:spPr>
            <a:xfrm>
              <a:off x="9469080" y="4745880"/>
              <a:ext cx="9000" cy="1080"/>
            </a:xfrm>
            <a:custGeom>
              <a:avLst/>
              <a:gdLst/>
              <a:ahLst/>
              <a:rect l="l" t="t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" name="CustomShape 26"/>
            <p:cNvSpPr/>
            <p:nvPr/>
          </p:nvSpPr>
          <p:spPr>
            <a:xfrm>
              <a:off x="6593760" y="4739760"/>
              <a:ext cx="18720" cy="360"/>
            </a:xfrm>
            <a:custGeom>
              <a:avLst/>
              <a:gdLst/>
              <a:ahLst/>
              <a:rect l="l" t="t" r="r" b="b"/>
              <a:pathLst>
                <a:path w="20" h="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" name="CustomShape 27"/>
            <p:cNvSpPr/>
            <p:nvPr/>
          </p:nvSpPr>
          <p:spPr>
            <a:xfrm>
              <a:off x="7015320" y="4728240"/>
              <a:ext cx="26280" cy="360"/>
            </a:xfrm>
            <a:custGeom>
              <a:avLst/>
              <a:gdLst/>
              <a:ahLst/>
              <a:rect l="l" t="t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" name="CustomShape 28"/>
            <p:cNvSpPr/>
            <p:nvPr/>
          </p:nvSpPr>
          <p:spPr>
            <a:xfrm>
              <a:off x="9240840" y="4745160"/>
              <a:ext cx="4320" cy="360"/>
            </a:xfrm>
            <a:custGeom>
              <a:avLst/>
              <a:gdLst/>
              <a:ahLst/>
              <a:rect l="l" t="t" r="r" b="b"/>
              <a:pathLst>
                <a:path w="5" h="0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" name="CustomShape 29"/>
            <p:cNvSpPr/>
            <p:nvPr/>
          </p:nvSpPr>
          <p:spPr>
            <a:xfrm>
              <a:off x="7859880" y="4737240"/>
              <a:ext cx="14760" cy="360"/>
            </a:xfrm>
            <a:custGeom>
              <a:avLst/>
              <a:gdLst/>
              <a:ahLst/>
              <a:rect l="l" t="t" r="r" b="b"/>
              <a:pathLst>
                <a:path w="16" h="0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" name="CustomShape 30"/>
            <p:cNvSpPr/>
            <p:nvPr/>
          </p:nvSpPr>
          <p:spPr>
            <a:xfrm>
              <a:off x="7009560" y="4728960"/>
              <a:ext cx="4320" cy="360"/>
            </a:xfrm>
            <a:custGeom>
              <a:avLst/>
              <a:gdLst/>
              <a:ahLst/>
              <a:rect l="l" t="t" r="r" b="b"/>
              <a:pathLst>
                <a:path w="5" h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" name="CustomShape 31"/>
            <p:cNvSpPr/>
            <p:nvPr/>
          </p:nvSpPr>
          <p:spPr>
            <a:xfrm>
              <a:off x="6395040" y="4730760"/>
              <a:ext cx="12240" cy="360"/>
            </a:xfrm>
            <a:custGeom>
              <a:avLst/>
              <a:gdLst/>
              <a:ahLst/>
              <a:rect l="l" t="t" r="r" b="b"/>
              <a:pathLst>
                <a:path w="13" h="0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" name="CustomShape 32"/>
            <p:cNvSpPr/>
            <p:nvPr/>
          </p:nvSpPr>
          <p:spPr>
            <a:xfrm>
              <a:off x="6422760" y="4739040"/>
              <a:ext cx="11520" cy="360"/>
            </a:xfrm>
            <a:custGeom>
              <a:avLst/>
              <a:gdLst/>
              <a:ahLst/>
              <a:rect l="l" t="t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" name="CustomShape 33"/>
            <p:cNvSpPr/>
            <p:nvPr/>
          </p:nvSpPr>
          <p:spPr>
            <a:xfrm>
              <a:off x="5760360" y="4734360"/>
              <a:ext cx="24840" cy="360"/>
            </a:xfrm>
            <a:custGeom>
              <a:avLst/>
              <a:gdLst/>
              <a:ahLst/>
              <a:rect l="l" t="t" r="r" b="b"/>
              <a:pathLst>
                <a:path w="26" h="0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" name="CustomShape 34"/>
            <p:cNvSpPr/>
            <p:nvPr/>
          </p:nvSpPr>
          <p:spPr>
            <a:xfrm>
              <a:off x="6363720" y="4737240"/>
              <a:ext cx="4320" cy="1080"/>
            </a:xfrm>
            <a:custGeom>
              <a:avLst/>
              <a:gdLst/>
              <a:ahLst/>
              <a:rect l="l" t="t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" name="CustomShape 35"/>
            <p:cNvSpPr/>
            <p:nvPr/>
          </p:nvSpPr>
          <p:spPr>
            <a:xfrm>
              <a:off x="9627480" y="4756680"/>
              <a:ext cx="2880" cy="360"/>
            </a:xfrm>
            <a:custGeom>
              <a:avLst/>
              <a:gdLst/>
              <a:ahLst/>
              <a:rect l="l" t="t" r="r" b="b"/>
              <a:pathLst>
                <a:path w="3" h="0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" name="CustomShape 36"/>
            <p:cNvSpPr/>
            <p:nvPr/>
          </p:nvSpPr>
          <p:spPr>
            <a:xfrm>
              <a:off x="9691200" y="4752360"/>
              <a:ext cx="22320" cy="360"/>
            </a:xfrm>
            <a:custGeom>
              <a:avLst/>
              <a:gdLst/>
              <a:ahLst/>
              <a:rect l="l" t="t" r="r" b="b"/>
              <a:pathLst>
                <a:path w="24" h="0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" name="CustomShape 37"/>
            <p:cNvSpPr/>
            <p:nvPr/>
          </p:nvSpPr>
          <p:spPr>
            <a:xfrm>
              <a:off x="8226720" y="4741560"/>
              <a:ext cx="27360" cy="1440"/>
            </a:xfrm>
            <a:custGeom>
              <a:avLst/>
              <a:gdLst/>
              <a:ahLst/>
              <a:rect l="l" t="t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" name="CustomShape 38"/>
            <p:cNvSpPr/>
            <p:nvPr/>
          </p:nvSpPr>
          <p:spPr>
            <a:xfrm>
              <a:off x="9504000" y="4773960"/>
              <a:ext cx="16920" cy="1080"/>
            </a:xfrm>
            <a:custGeom>
              <a:avLst/>
              <a:gdLst/>
              <a:ahLst/>
              <a:rect l="l" t="t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" name="CustomShape 39"/>
            <p:cNvSpPr/>
            <p:nvPr/>
          </p:nvSpPr>
          <p:spPr>
            <a:xfrm>
              <a:off x="9521280" y="4773240"/>
              <a:ext cx="12240" cy="360"/>
            </a:xfrm>
            <a:custGeom>
              <a:avLst/>
              <a:gdLst/>
              <a:ahLst/>
              <a:rect l="l" t="t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" name="CustomShape 40"/>
            <p:cNvSpPr/>
            <p:nvPr/>
          </p:nvSpPr>
          <p:spPr>
            <a:xfrm>
              <a:off x="8048880" y="4766760"/>
              <a:ext cx="7560" cy="360"/>
            </a:xfrm>
            <a:custGeom>
              <a:avLst/>
              <a:gdLst/>
              <a:ahLst/>
              <a:rect l="l" t="t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" name="CustomShape 41"/>
            <p:cNvSpPr/>
            <p:nvPr/>
          </p:nvSpPr>
          <p:spPr>
            <a:xfrm>
              <a:off x="9633960" y="4744080"/>
              <a:ext cx="225000" cy="9000"/>
            </a:xfrm>
            <a:custGeom>
              <a:avLst/>
              <a:gdLst/>
              <a:ahLst/>
              <a:rect l="l" t="t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" name="CustomShape 42"/>
            <p:cNvSpPr/>
            <p:nvPr/>
          </p:nvSpPr>
          <p:spPr>
            <a:xfrm>
              <a:off x="9669960" y="4769280"/>
              <a:ext cx="4320" cy="360"/>
            </a:xfrm>
            <a:custGeom>
              <a:avLst/>
              <a:gdLst/>
              <a:ahLst/>
              <a:rect l="l" t="t" r="r" b="b"/>
              <a:pathLst>
                <a:path w="5" h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" name="CustomShape 43"/>
            <p:cNvSpPr/>
            <p:nvPr/>
          </p:nvSpPr>
          <p:spPr>
            <a:xfrm>
              <a:off x="5782320" y="4773960"/>
              <a:ext cx="8280" cy="1080"/>
            </a:xfrm>
            <a:custGeom>
              <a:avLst/>
              <a:gdLst/>
              <a:ahLst/>
              <a:rect l="l" t="t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" name="CustomShape 44"/>
            <p:cNvSpPr/>
            <p:nvPr/>
          </p:nvSpPr>
          <p:spPr>
            <a:xfrm>
              <a:off x="9614880" y="4759200"/>
              <a:ext cx="360" cy="360"/>
            </a:xfrm>
            <a:custGeom>
              <a:avLst/>
              <a:gdLst/>
              <a:ah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45"/>
            <p:cNvSpPr/>
            <p:nvPr/>
          </p:nvSpPr>
          <p:spPr>
            <a:xfrm>
              <a:off x="5983920" y="4773960"/>
              <a:ext cx="2160" cy="360"/>
            </a:xfrm>
            <a:custGeom>
              <a:avLst/>
              <a:gdLst/>
              <a:ahLst/>
              <a:rect l="l" t="t" r="r" b="b"/>
              <a:pathLst>
                <a:path w="2" h="0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6"/>
            <p:cNvSpPr/>
            <p:nvPr/>
          </p:nvSpPr>
          <p:spPr>
            <a:xfrm>
              <a:off x="6032880" y="4730760"/>
              <a:ext cx="4320" cy="1080"/>
            </a:xfrm>
            <a:custGeom>
              <a:avLst/>
              <a:gdLst/>
              <a:ahLst/>
              <a:rect l="l" t="t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47"/>
            <p:cNvSpPr/>
            <p:nvPr/>
          </p:nvSpPr>
          <p:spPr>
            <a:xfrm>
              <a:off x="5986440" y="4773960"/>
              <a:ext cx="360" cy="360"/>
            </a:xfrm>
            <a:custGeom>
              <a:avLst/>
              <a:gdLst/>
              <a:ah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48"/>
            <p:cNvSpPr/>
            <p:nvPr/>
          </p:nvSpPr>
          <p:spPr>
            <a:xfrm>
              <a:off x="6927120" y="4764960"/>
              <a:ext cx="9000" cy="360"/>
            </a:xfrm>
            <a:custGeom>
              <a:avLst/>
              <a:gdLst/>
              <a:ahLst/>
              <a:rect l="l" t="t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49"/>
            <p:cNvSpPr/>
            <p:nvPr/>
          </p:nvSpPr>
          <p:spPr>
            <a:xfrm>
              <a:off x="6745680" y="4762440"/>
              <a:ext cx="2880" cy="360"/>
            </a:xfrm>
            <a:custGeom>
              <a:avLst/>
              <a:gdLst/>
              <a:ahLst/>
              <a:rect l="l" t="t" r="r" b="b"/>
              <a:pathLst>
                <a:path w="3" h="0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50"/>
            <p:cNvSpPr/>
            <p:nvPr/>
          </p:nvSpPr>
          <p:spPr>
            <a:xfrm>
              <a:off x="8160840" y="4733280"/>
              <a:ext cx="21600" cy="360"/>
            </a:xfrm>
            <a:custGeom>
              <a:avLst/>
              <a:gdLst/>
              <a:ahLst/>
              <a:rect l="l" t="t" r="r" b="b"/>
              <a:pathLst>
                <a:path w="23" h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51"/>
            <p:cNvSpPr/>
            <p:nvPr/>
          </p:nvSpPr>
          <p:spPr>
            <a:xfrm>
              <a:off x="5975280" y="4773960"/>
              <a:ext cx="8280" cy="1080"/>
            </a:xfrm>
            <a:custGeom>
              <a:avLst/>
              <a:gdLst/>
              <a:ahLst/>
              <a:rect l="l" t="t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52"/>
            <p:cNvSpPr/>
            <p:nvPr/>
          </p:nvSpPr>
          <p:spPr>
            <a:xfrm>
              <a:off x="7216920" y="4754880"/>
              <a:ext cx="5040" cy="1080"/>
            </a:xfrm>
            <a:custGeom>
              <a:avLst/>
              <a:gdLst/>
              <a:ahLst/>
              <a:rect l="l" t="t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53"/>
            <p:cNvSpPr/>
            <p:nvPr/>
          </p:nvSpPr>
          <p:spPr>
            <a:xfrm>
              <a:off x="7188480" y="4752360"/>
              <a:ext cx="232200" cy="6120"/>
            </a:xfrm>
            <a:custGeom>
              <a:avLst/>
              <a:gdLst/>
              <a:ahLst/>
              <a:rect l="l" t="t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54"/>
            <p:cNvSpPr/>
            <p:nvPr/>
          </p:nvSpPr>
          <p:spPr>
            <a:xfrm>
              <a:off x="7300440" y="4758120"/>
              <a:ext cx="12960" cy="360"/>
            </a:xfrm>
            <a:custGeom>
              <a:avLst/>
              <a:gdLst/>
              <a:ahLst/>
              <a:rect l="l" t="t" r="r" b="b"/>
              <a:pathLst>
                <a:path w="14" h="0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55"/>
            <p:cNvSpPr/>
            <p:nvPr/>
          </p:nvSpPr>
          <p:spPr>
            <a:xfrm>
              <a:off x="7655760" y="4760640"/>
              <a:ext cx="15480" cy="360"/>
            </a:xfrm>
            <a:custGeom>
              <a:avLst/>
              <a:gdLst/>
              <a:ahLst/>
              <a:rect l="l" t="t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56"/>
            <p:cNvSpPr/>
            <p:nvPr/>
          </p:nvSpPr>
          <p:spPr>
            <a:xfrm>
              <a:off x="5148000" y="4760640"/>
              <a:ext cx="50040" cy="1440"/>
            </a:xfrm>
            <a:custGeom>
              <a:avLst/>
              <a:gdLst/>
              <a:ahLst/>
              <a:rect l="l" t="t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57"/>
            <p:cNvSpPr/>
            <p:nvPr/>
          </p:nvSpPr>
          <p:spPr>
            <a:xfrm>
              <a:off x="8568720" y="4754160"/>
              <a:ext cx="20160" cy="360"/>
            </a:xfrm>
            <a:custGeom>
              <a:avLst/>
              <a:gdLst/>
              <a:ahLst/>
              <a:rect l="l" t="t" r="r" b="b"/>
              <a:pathLst>
                <a:path w="21" h="0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58"/>
            <p:cNvSpPr/>
            <p:nvPr/>
          </p:nvSpPr>
          <p:spPr>
            <a:xfrm>
              <a:off x="7358040" y="4752360"/>
              <a:ext cx="14760" cy="1080"/>
            </a:xfrm>
            <a:custGeom>
              <a:avLst/>
              <a:gdLst/>
              <a:ahLst/>
              <a:rect l="l" t="t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59"/>
            <p:cNvSpPr/>
            <p:nvPr/>
          </p:nvSpPr>
          <p:spPr>
            <a:xfrm>
              <a:off x="8591760" y="4758120"/>
              <a:ext cx="57240" cy="1080"/>
            </a:xfrm>
            <a:custGeom>
              <a:avLst/>
              <a:gdLst/>
              <a:ahLst/>
              <a:rect l="l" t="t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60"/>
            <p:cNvSpPr/>
            <p:nvPr/>
          </p:nvSpPr>
          <p:spPr>
            <a:xfrm>
              <a:off x="8649000" y="4758480"/>
              <a:ext cx="360" cy="360"/>
            </a:xfrm>
            <a:custGeom>
              <a:avLst/>
              <a:gdLst/>
              <a:ahLst/>
              <a:rect l="l" t="t" r="r" b="b"/>
              <a:pathLst>
                <a:path w="1" h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61"/>
            <p:cNvSpPr/>
            <p:nvPr/>
          </p:nvSpPr>
          <p:spPr>
            <a:xfrm>
              <a:off x="1584720" y="4724280"/>
              <a:ext cx="8181000" cy="53640"/>
            </a:xfrm>
            <a:custGeom>
              <a:avLst/>
              <a:gdLst/>
              <a:ahLst/>
              <a:rect l="l" t="t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62"/>
            <p:cNvSpPr/>
            <p:nvPr/>
          </p:nvSpPr>
          <p:spPr>
            <a:xfrm>
              <a:off x="9637920" y="4754880"/>
              <a:ext cx="62640" cy="1440"/>
            </a:xfrm>
            <a:custGeom>
              <a:avLst/>
              <a:gdLst/>
              <a:ahLst/>
              <a:rect l="l" t="t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63"/>
            <p:cNvSpPr/>
            <p:nvPr/>
          </p:nvSpPr>
          <p:spPr>
            <a:xfrm>
              <a:off x="9669960" y="4758120"/>
              <a:ext cx="38880" cy="360"/>
            </a:xfrm>
            <a:custGeom>
              <a:avLst/>
              <a:gdLst/>
              <a:ahLst/>
              <a:rect l="l" t="t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CustomShape 64"/>
            <p:cNvSpPr/>
            <p:nvPr/>
          </p:nvSpPr>
          <p:spPr>
            <a:xfrm>
              <a:off x="9732240" y="4766760"/>
              <a:ext cx="123480" cy="6120"/>
            </a:xfrm>
            <a:custGeom>
              <a:avLst/>
              <a:gdLst/>
              <a:ahLst/>
              <a:rect l="l" t="t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65"/>
            <p:cNvSpPr/>
            <p:nvPr/>
          </p:nvSpPr>
          <p:spPr>
            <a:xfrm>
              <a:off x="9704880" y="4773240"/>
              <a:ext cx="36000" cy="360"/>
            </a:xfrm>
            <a:custGeom>
              <a:avLst/>
              <a:gdLst/>
              <a:ahLst/>
              <a:rect l="l" t="t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66"/>
            <p:cNvSpPr/>
            <p:nvPr/>
          </p:nvSpPr>
          <p:spPr>
            <a:xfrm>
              <a:off x="8973720" y="4736520"/>
              <a:ext cx="32760" cy="1440"/>
            </a:xfrm>
            <a:custGeom>
              <a:avLst/>
              <a:gdLst/>
              <a:ahLst/>
              <a:rect l="l" t="t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67"/>
            <p:cNvSpPr/>
            <p:nvPr/>
          </p:nvSpPr>
          <p:spPr>
            <a:xfrm>
              <a:off x="2397960" y="4738320"/>
              <a:ext cx="246240" cy="360"/>
            </a:xfrm>
            <a:custGeom>
              <a:avLst/>
              <a:gdLst/>
              <a:ahLst/>
              <a:rect l="l" t="t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68"/>
            <p:cNvSpPr/>
            <p:nvPr/>
          </p:nvSpPr>
          <p:spPr>
            <a:xfrm>
              <a:off x="8158320" y="4737240"/>
              <a:ext cx="191880" cy="5400"/>
            </a:xfrm>
            <a:custGeom>
              <a:avLst/>
              <a:gdLst/>
              <a:ahLst/>
              <a:rect l="l" t="t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69"/>
            <p:cNvSpPr/>
            <p:nvPr/>
          </p:nvSpPr>
          <p:spPr>
            <a:xfrm>
              <a:off x="8159760" y="4733280"/>
              <a:ext cx="70560" cy="3600"/>
            </a:xfrm>
            <a:custGeom>
              <a:avLst/>
              <a:gdLst/>
              <a:ahLst/>
              <a:rect l="l" t="t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70"/>
            <p:cNvSpPr/>
            <p:nvPr/>
          </p:nvSpPr>
          <p:spPr>
            <a:xfrm>
              <a:off x="8490600" y="4770000"/>
              <a:ext cx="19440" cy="1080"/>
            </a:xfrm>
            <a:custGeom>
              <a:avLst/>
              <a:gdLst/>
              <a:ahLst/>
              <a:rect l="l" t="t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71"/>
            <p:cNvSpPr/>
            <p:nvPr/>
          </p:nvSpPr>
          <p:spPr>
            <a:xfrm>
              <a:off x="7882560" y="4733280"/>
              <a:ext cx="32760" cy="1080"/>
            </a:xfrm>
            <a:custGeom>
              <a:avLst/>
              <a:gdLst/>
              <a:ahLst/>
              <a:rect l="l" t="t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72"/>
            <p:cNvSpPr/>
            <p:nvPr/>
          </p:nvSpPr>
          <p:spPr>
            <a:xfrm>
              <a:off x="7915680" y="4733280"/>
              <a:ext cx="7560" cy="1080"/>
            </a:xfrm>
            <a:custGeom>
              <a:avLst/>
              <a:gdLst/>
              <a:ahLst/>
              <a:rect l="l" t="t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73"/>
            <p:cNvSpPr/>
            <p:nvPr/>
          </p:nvSpPr>
          <p:spPr>
            <a:xfrm>
              <a:off x="8485200" y="4775040"/>
              <a:ext cx="44640" cy="360"/>
            </a:xfrm>
            <a:custGeom>
              <a:avLst/>
              <a:gdLst/>
              <a:ahLst/>
              <a:rect l="l" t="t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74"/>
            <p:cNvSpPr/>
            <p:nvPr/>
          </p:nvSpPr>
          <p:spPr>
            <a:xfrm>
              <a:off x="8206200" y="4761000"/>
              <a:ext cx="41400" cy="1080"/>
            </a:xfrm>
            <a:custGeom>
              <a:avLst/>
              <a:gdLst/>
              <a:ahLst/>
              <a:rect l="l" t="t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75"/>
            <p:cNvSpPr/>
            <p:nvPr/>
          </p:nvSpPr>
          <p:spPr>
            <a:xfrm>
              <a:off x="7673040" y="4733280"/>
              <a:ext cx="34920" cy="1080"/>
            </a:xfrm>
            <a:custGeom>
              <a:avLst/>
              <a:gdLst/>
              <a:ahLst/>
              <a:rect l="l" t="t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76"/>
            <p:cNvSpPr/>
            <p:nvPr/>
          </p:nvSpPr>
          <p:spPr>
            <a:xfrm>
              <a:off x="7958880" y="4768920"/>
              <a:ext cx="71280" cy="1080"/>
            </a:xfrm>
            <a:custGeom>
              <a:avLst/>
              <a:gdLst/>
              <a:ahLst/>
              <a:rect l="l" t="t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77"/>
            <p:cNvSpPr/>
            <p:nvPr/>
          </p:nvSpPr>
          <p:spPr>
            <a:xfrm>
              <a:off x="7606080" y="4755960"/>
              <a:ext cx="12960" cy="360"/>
            </a:xfrm>
            <a:custGeom>
              <a:avLst/>
              <a:gdLst/>
              <a:ahLst/>
              <a:rect l="l" t="t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78"/>
            <p:cNvSpPr/>
            <p:nvPr/>
          </p:nvSpPr>
          <p:spPr>
            <a:xfrm>
              <a:off x="7619400" y="4755960"/>
              <a:ext cx="38160" cy="360"/>
            </a:xfrm>
            <a:custGeom>
              <a:avLst/>
              <a:gdLst/>
              <a:ahLst/>
              <a:rect l="l" t="t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79"/>
            <p:cNvSpPr/>
            <p:nvPr/>
          </p:nvSpPr>
          <p:spPr>
            <a:xfrm>
              <a:off x="7453080" y="4754880"/>
              <a:ext cx="44640" cy="2880"/>
            </a:xfrm>
            <a:custGeom>
              <a:avLst/>
              <a:gdLst/>
              <a:ahLst/>
              <a:rect l="l" t="t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80"/>
            <p:cNvSpPr/>
            <p:nvPr/>
          </p:nvSpPr>
          <p:spPr>
            <a:xfrm>
              <a:off x="6854400" y="4728240"/>
              <a:ext cx="122400" cy="2160"/>
            </a:xfrm>
            <a:custGeom>
              <a:avLst/>
              <a:gdLst/>
              <a:ahLst/>
              <a:rect l="l" t="t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81"/>
            <p:cNvSpPr/>
            <p:nvPr/>
          </p:nvSpPr>
          <p:spPr>
            <a:xfrm>
              <a:off x="6977520" y="4728240"/>
              <a:ext cx="16200" cy="360"/>
            </a:xfrm>
            <a:custGeom>
              <a:avLst/>
              <a:gdLst/>
              <a:ahLst/>
              <a:rect l="l" t="t" r="r" b="b"/>
              <a:pathLst>
                <a:path w="18" h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82"/>
            <p:cNvSpPr/>
            <p:nvPr/>
          </p:nvSpPr>
          <p:spPr>
            <a:xfrm>
              <a:off x="7617960" y="4771440"/>
              <a:ext cx="28800" cy="1440"/>
            </a:xfrm>
            <a:custGeom>
              <a:avLst/>
              <a:gdLst/>
              <a:ahLst/>
              <a:rect l="l" t="t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83"/>
            <p:cNvSpPr/>
            <p:nvPr/>
          </p:nvSpPr>
          <p:spPr>
            <a:xfrm>
              <a:off x="6774840" y="4727520"/>
              <a:ext cx="40680" cy="360"/>
            </a:xfrm>
            <a:custGeom>
              <a:avLst/>
              <a:gdLst/>
              <a:ahLst/>
              <a:rect l="l" t="t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84"/>
            <p:cNvSpPr/>
            <p:nvPr/>
          </p:nvSpPr>
          <p:spPr>
            <a:xfrm>
              <a:off x="6966360" y="4751640"/>
              <a:ext cx="47520" cy="2160"/>
            </a:xfrm>
            <a:custGeom>
              <a:avLst/>
              <a:gdLst/>
              <a:ahLst/>
              <a:rect l="l" t="t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85"/>
            <p:cNvSpPr/>
            <p:nvPr/>
          </p:nvSpPr>
          <p:spPr>
            <a:xfrm>
              <a:off x="6647400" y="4731840"/>
              <a:ext cx="46800" cy="2880"/>
            </a:xfrm>
            <a:custGeom>
              <a:avLst/>
              <a:gdLst/>
              <a:ahLst/>
              <a:rect l="l" t="t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86"/>
            <p:cNvSpPr/>
            <p:nvPr/>
          </p:nvSpPr>
          <p:spPr>
            <a:xfrm>
              <a:off x="6879600" y="4752360"/>
              <a:ext cx="39960" cy="1080"/>
            </a:xfrm>
            <a:custGeom>
              <a:avLst/>
              <a:gdLst/>
              <a:ahLst/>
              <a:rect l="l" t="t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87"/>
            <p:cNvSpPr/>
            <p:nvPr/>
          </p:nvSpPr>
          <p:spPr>
            <a:xfrm>
              <a:off x="6919920" y="4765680"/>
              <a:ext cx="112320" cy="6120"/>
            </a:xfrm>
            <a:custGeom>
              <a:avLst/>
              <a:gdLst/>
              <a:ahLst/>
              <a:rect l="l" t="t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88"/>
            <p:cNvSpPr/>
            <p:nvPr/>
          </p:nvSpPr>
          <p:spPr>
            <a:xfrm>
              <a:off x="6930000" y="4768920"/>
              <a:ext cx="16920" cy="360"/>
            </a:xfrm>
            <a:custGeom>
              <a:avLst/>
              <a:gdLst/>
              <a:ahLst/>
              <a:rect l="l" t="t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89"/>
            <p:cNvSpPr/>
            <p:nvPr/>
          </p:nvSpPr>
          <p:spPr>
            <a:xfrm>
              <a:off x="6433920" y="4758480"/>
              <a:ext cx="11520" cy="360"/>
            </a:xfrm>
            <a:custGeom>
              <a:avLst/>
              <a:gdLst/>
              <a:ahLst/>
              <a:rect l="l" t="t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90"/>
            <p:cNvSpPr/>
            <p:nvPr/>
          </p:nvSpPr>
          <p:spPr>
            <a:xfrm>
              <a:off x="6682680" y="4768920"/>
              <a:ext cx="128160" cy="2880"/>
            </a:xfrm>
            <a:custGeom>
              <a:avLst/>
              <a:gdLst/>
              <a:ahLst/>
              <a:rect l="l" t="t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91"/>
            <p:cNvSpPr/>
            <p:nvPr/>
          </p:nvSpPr>
          <p:spPr>
            <a:xfrm>
              <a:off x="6115680" y="4728240"/>
              <a:ext cx="36000" cy="1440"/>
            </a:xfrm>
            <a:custGeom>
              <a:avLst/>
              <a:gdLst/>
              <a:ahLst/>
              <a:rect l="l" t="t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92"/>
            <p:cNvSpPr/>
            <p:nvPr/>
          </p:nvSpPr>
          <p:spPr>
            <a:xfrm>
              <a:off x="6116400" y="4728240"/>
              <a:ext cx="5040" cy="360"/>
            </a:xfrm>
            <a:custGeom>
              <a:avLst/>
              <a:gdLst/>
              <a:ahLst/>
              <a:rect l="l" t="t" r="r" b="b"/>
              <a:pathLst>
                <a:path w="6" h="0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93"/>
            <p:cNvSpPr/>
            <p:nvPr/>
          </p:nvSpPr>
          <p:spPr>
            <a:xfrm>
              <a:off x="6534720" y="4756680"/>
              <a:ext cx="50040" cy="1440"/>
            </a:xfrm>
            <a:custGeom>
              <a:avLst/>
              <a:gdLst/>
              <a:ahLst/>
              <a:rect l="l" t="t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94"/>
            <p:cNvSpPr/>
            <p:nvPr/>
          </p:nvSpPr>
          <p:spPr>
            <a:xfrm>
              <a:off x="5958720" y="4731840"/>
              <a:ext cx="41400" cy="360"/>
            </a:xfrm>
            <a:custGeom>
              <a:avLst/>
              <a:gdLst/>
              <a:ahLst/>
              <a:rect l="l" t="t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95"/>
            <p:cNvSpPr/>
            <p:nvPr/>
          </p:nvSpPr>
          <p:spPr>
            <a:xfrm>
              <a:off x="5740560" y="4728240"/>
              <a:ext cx="38160" cy="1440"/>
            </a:xfrm>
            <a:custGeom>
              <a:avLst/>
              <a:gdLst/>
              <a:ahLst/>
              <a:rect l="l" t="t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CustomShape 96"/>
            <p:cNvSpPr/>
            <p:nvPr/>
          </p:nvSpPr>
          <p:spPr>
            <a:xfrm>
              <a:off x="6006960" y="4771800"/>
              <a:ext cx="57960" cy="2880"/>
            </a:xfrm>
            <a:custGeom>
              <a:avLst/>
              <a:gdLst/>
              <a:ahLst/>
              <a:rect l="l" t="t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97"/>
            <p:cNvSpPr/>
            <p:nvPr/>
          </p:nvSpPr>
          <p:spPr>
            <a:xfrm>
              <a:off x="3717360" y="4728960"/>
              <a:ext cx="955080" cy="12240"/>
            </a:xfrm>
            <a:custGeom>
              <a:avLst/>
              <a:gdLst/>
              <a:ahLst/>
              <a:rect l="l" t="t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" name="CustomShape 98"/>
            <p:cNvSpPr/>
            <p:nvPr/>
          </p:nvSpPr>
          <p:spPr>
            <a:xfrm>
              <a:off x="4591080" y="4737240"/>
              <a:ext cx="23400" cy="360"/>
            </a:xfrm>
            <a:custGeom>
              <a:avLst/>
              <a:gdLst/>
              <a:ahLst/>
              <a:rect l="l" t="t" r="r" b="b"/>
              <a:pathLst>
                <a:path w="25" h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CustomShape 99"/>
            <p:cNvSpPr/>
            <p:nvPr/>
          </p:nvSpPr>
          <p:spPr>
            <a:xfrm>
              <a:off x="3680280" y="4732560"/>
              <a:ext cx="36720" cy="360"/>
            </a:xfrm>
            <a:custGeom>
              <a:avLst/>
              <a:gdLst/>
              <a:ahLst/>
              <a:rect l="l" t="t" r="r" b="b"/>
              <a:pathLst>
                <a:path w="39" h="0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CustomShape 100"/>
            <p:cNvSpPr/>
            <p:nvPr/>
          </p:nvSpPr>
          <p:spPr>
            <a:xfrm>
              <a:off x="4710240" y="4730040"/>
              <a:ext cx="87120" cy="2160"/>
            </a:xfrm>
            <a:custGeom>
              <a:avLst/>
              <a:gdLst/>
              <a:ahLst/>
              <a:rect l="l" t="t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CustomShape 101"/>
            <p:cNvSpPr/>
            <p:nvPr/>
          </p:nvSpPr>
          <p:spPr>
            <a:xfrm>
              <a:off x="4673160" y="4728960"/>
              <a:ext cx="44640" cy="1440"/>
            </a:xfrm>
            <a:custGeom>
              <a:avLst/>
              <a:gdLst/>
              <a:ahLst/>
              <a:rect l="l" t="t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CustomShape 102"/>
            <p:cNvSpPr/>
            <p:nvPr/>
          </p:nvSpPr>
          <p:spPr>
            <a:xfrm>
              <a:off x="4667400" y="4767480"/>
              <a:ext cx="34920" cy="1080"/>
            </a:xfrm>
            <a:custGeom>
              <a:avLst/>
              <a:gdLst/>
              <a:ahLst/>
              <a:rect l="l" t="t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CustomShape 103"/>
            <p:cNvSpPr/>
            <p:nvPr/>
          </p:nvSpPr>
          <p:spPr>
            <a:xfrm>
              <a:off x="4480200" y="4764960"/>
              <a:ext cx="59400" cy="1440"/>
            </a:xfrm>
            <a:custGeom>
              <a:avLst/>
              <a:gdLst/>
              <a:ahLst/>
              <a:rect l="l" t="t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CustomShape 104"/>
            <p:cNvSpPr/>
            <p:nvPr/>
          </p:nvSpPr>
          <p:spPr>
            <a:xfrm>
              <a:off x="4490280" y="4776480"/>
              <a:ext cx="36000" cy="1080"/>
            </a:xfrm>
            <a:custGeom>
              <a:avLst/>
              <a:gdLst/>
              <a:ahLst/>
              <a:rect l="l" t="t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CustomShape 105"/>
            <p:cNvSpPr/>
            <p:nvPr/>
          </p:nvSpPr>
          <p:spPr>
            <a:xfrm>
              <a:off x="3389040" y="4739760"/>
              <a:ext cx="16920" cy="360"/>
            </a:xfrm>
            <a:custGeom>
              <a:avLst/>
              <a:gdLst/>
              <a:ahLst/>
              <a:rect l="l" t="t" r="r" b="b"/>
              <a:pathLst>
                <a:path w="18" h="0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106"/>
            <p:cNvSpPr/>
            <p:nvPr/>
          </p:nvSpPr>
          <p:spPr>
            <a:xfrm>
              <a:off x="3154320" y="4733280"/>
              <a:ext cx="614880" cy="7200"/>
            </a:xfrm>
            <a:custGeom>
              <a:avLst/>
              <a:gdLst/>
              <a:ahLst/>
              <a:rect l="l" t="t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CustomShape 107"/>
            <p:cNvSpPr/>
            <p:nvPr/>
          </p:nvSpPr>
          <p:spPr>
            <a:xfrm>
              <a:off x="2659320" y="4739760"/>
              <a:ext cx="2160" cy="360"/>
            </a:xfrm>
            <a:custGeom>
              <a:avLst/>
              <a:gdLst/>
              <a:ahLst/>
              <a:rect l="l" t="t" r="r" b="b"/>
              <a:pathLst>
                <a:path w="2" h="0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CustomShape 108"/>
            <p:cNvSpPr/>
            <p:nvPr/>
          </p:nvSpPr>
          <p:spPr>
            <a:xfrm>
              <a:off x="2661840" y="4737240"/>
              <a:ext cx="85680" cy="2160"/>
            </a:xfrm>
            <a:custGeom>
              <a:avLst/>
              <a:gdLst/>
              <a:ahLst/>
              <a:rect l="l" t="t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CustomShape 109"/>
            <p:cNvSpPr/>
            <p:nvPr/>
          </p:nvSpPr>
          <p:spPr>
            <a:xfrm>
              <a:off x="2744640" y="4736520"/>
              <a:ext cx="61200" cy="4680"/>
            </a:xfrm>
            <a:custGeom>
              <a:avLst/>
              <a:gdLst/>
              <a:ahLst/>
              <a:rect l="l" t="t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CustomShape 110"/>
            <p:cNvSpPr/>
            <p:nvPr/>
          </p:nvSpPr>
          <p:spPr>
            <a:xfrm>
              <a:off x="3099960" y="4737240"/>
              <a:ext cx="28080" cy="1080"/>
            </a:xfrm>
            <a:custGeom>
              <a:avLst/>
              <a:gdLst/>
              <a:ahLst/>
              <a:rect l="l" t="t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CustomShape 111"/>
            <p:cNvSpPr/>
            <p:nvPr/>
          </p:nvSpPr>
          <p:spPr>
            <a:xfrm>
              <a:off x="3070800" y="4738320"/>
              <a:ext cx="28800" cy="1080"/>
            </a:xfrm>
            <a:custGeom>
              <a:avLst/>
              <a:gdLst/>
              <a:ahLst/>
              <a:rect l="l" t="t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CustomShape 112"/>
            <p:cNvSpPr/>
            <p:nvPr/>
          </p:nvSpPr>
          <p:spPr>
            <a:xfrm>
              <a:off x="2954880" y="4737240"/>
              <a:ext cx="41400" cy="360"/>
            </a:xfrm>
            <a:custGeom>
              <a:avLst/>
              <a:gdLst/>
              <a:ahLst/>
              <a:rect l="l" t="t" r="r" b="b"/>
              <a:pathLst>
                <a:path w="44" h="0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CustomShape 113"/>
            <p:cNvSpPr/>
            <p:nvPr/>
          </p:nvSpPr>
          <p:spPr>
            <a:xfrm>
              <a:off x="2996640" y="4737240"/>
              <a:ext cx="32040" cy="1080"/>
            </a:xfrm>
            <a:custGeom>
              <a:avLst/>
              <a:gdLst/>
              <a:ahLst/>
              <a:rect l="l" t="t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CustomShape 114"/>
            <p:cNvSpPr/>
            <p:nvPr/>
          </p:nvSpPr>
          <p:spPr>
            <a:xfrm>
              <a:off x="3019320" y="4734360"/>
              <a:ext cx="50760" cy="3600"/>
            </a:xfrm>
            <a:custGeom>
              <a:avLst/>
              <a:gdLst/>
              <a:ahLst/>
              <a:rect l="l" t="t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CustomShape 115"/>
            <p:cNvSpPr/>
            <p:nvPr/>
          </p:nvSpPr>
          <p:spPr>
            <a:xfrm>
              <a:off x="4232520" y="4775040"/>
              <a:ext cx="36000" cy="1080"/>
            </a:xfrm>
            <a:custGeom>
              <a:avLst/>
              <a:gdLst/>
              <a:ahLst/>
              <a:rect l="l" t="t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CustomShape 116"/>
            <p:cNvSpPr/>
            <p:nvPr/>
          </p:nvSpPr>
          <p:spPr>
            <a:xfrm>
              <a:off x="4058640" y="4773960"/>
              <a:ext cx="19440" cy="1080"/>
            </a:xfrm>
            <a:custGeom>
              <a:avLst/>
              <a:gdLst/>
              <a:ahLst/>
              <a:rect l="l" t="t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CustomShape 117"/>
            <p:cNvSpPr/>
            <p:nvPr/>
          </p:nvSpPr>
          <p:spPr>
            <a:xfrm>
              <a:off x="3831840" y="4773960"/>
              <a:ext cx="226440" cy="12240"/>
            </a:xfrm>
            <a:custGeom>
              <a:avLst/>
              <a:gdLst/>
              <a:ahLst/>
              <a:rect l="l" t="t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CustomShape 118"/>
            <p:cNvSpPr/>
            <p:nvPr/>
          </p:nvSpPr>
          <p:spPr>
            <a:xfrm>
              <a:off x="3999600" y="4786560"/>
              <a:ext cx="33480" cy="1440"/>
            </a:xfrm>
            <a:custGeom>
              <a:avLst/>
              <a:gdLst/>
              <a:ahLst/>
              <a:rect l="l" t="t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CustomShape 119"/>
            <p:cNvSpPr/>
            <p:nvPr/>
          </p:nvSpPr>
          <p:spPr>
            <a:xfrm>
              <a:off x="3558240" y="4762440"/>
              <a:ext cx="54720" cy="1440"/>
            </a:xfrm>
            <a:custGeom>
              <a:avLst/>
              <a:gdLst/>
              <a:ahLst/>
              <a:rect l="l" t="t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CustomShape 120"/>
            <p:cNvSpPr/>
            <p:nvPr/>
          </p:nvSpPr>
          <p:spPr>
            <a:xfrm>
              <a:off x="3613320" y="4763160"/>
              <a:ext cx="21600" cy="1080"/>
            </a:xfrm>
            <a:custGeom>
              <a:avLst/>
              <a:gdLst/>
              <a:ahLst/>
              <a:rect l="l" t="t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CustomShape 121"/>
            <p:cNvSpPr/>
            <p:nvPr/>
          </p:nvSpPr>
          <p:spPr>
            <a:xfrm>
              <a:off x="3591360" y="4762440"/>
              <a:ext cx="2880" cy="360"/>
            </a:xfrm>
            <a:custGeom>
              <a:avLst/>
              <a:gdLst/>
              <a:ahLst/>
              <a:rect l="l" t="t" r="r" b="b"/>
              <a:pathLst>
                <a:path w="3" h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CustomShape 122"/>
            <p:cNvSpPr/>
            <p:nvPr/>
          </p:nvSpPr>
          <p:spPr>
            <a:xfrm>
              <a:off x="2846880" y="4735080"/>
              <a:ext cx="32040" cy="1080"/>
            </a:xfrm>
            <a:custGeom>
              <a:avLst/>
              <a:gdLst/>
              <a:ahLst/>
              <a:rect l="l" t="t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CustomShape 123"/>
            <p:cNvSpPr/>
            <p:nvPr/>
          </p:nvSpPr>
          <p:spPr>
            <a:xfrm>
              <a:off x="2048760" y="4739040"/>
              <a:ext cx="18720" cy="360"/>
            </a:xfrm>
            <a:custGeom>
              <a:avLst/>
              <a:gdLst/>
              <a:ahLst/>
              <a:rect l="l" t="t" r="r" b="b"/>
              <a:pathLst>
                <a:path w="20" h="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CustomShape 124"/>
            <p:cNvSpPr/>
            <p:nvPr/>
          </p:nvSpPr>
          <p:spPr>
            <a:xfrm>
              <a:off x="1770840" y="4764240"/>
              <a:ext cx="2880" cy="360"/>
            </a:xfrm>
            <a:custGeom>
              <a:avLst/>
              <a:gdLst/>
              <a:ahLst/>
              <a:rect l="l" t="t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CustomShape 125"/>
            <p:cNvSpPr/>
            <p:nvPr/>
          </p:nvSpPr>
          <p:spPr>
            <a:xfrm>
              <a:off x="1677240" y="4764240"/>
              <a:ext cx="93240" cy="1080"/>
            </a:xfrm>
            <a:custGeom>
              <a:avLst/>
              <a:gdLst/>
              <a:ahLst/>
              <a:rect l="l" t="t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5" name="PlaceHolder 126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Fai clic per modificare il formato del testo della struttura</a:t>
            </a:r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ffffff"/>
                </a:solidFill>
                <a:latin typeface="Corbel"/>
              </a:rPr>
              <a:t>Secondo livello struttura</a:t>
            </a:r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it-IT" sz="1600" spc="-1" strike="noStrike">
                <a:solidFill>
                  <a:srgbClr val="ffffff"/>
                </a:solidFill>
                <a:latin typeface="Corbel"/>
              </a:rPr>
              <a:t>Terzo livello struttura</a:t>
            </a:r>
            <a:endParaRPr b="0" lang="it-IT" sz="1600" spc="-1" strike="noStrike">
              <a:solidFill>
                <a:srgbClr val="ffffff"/>
              </a:solidFill>
              <a:latin typeface="Corbe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it-IT" sz="1600" spc="-1" strike="noStrike">
                <a:solidFill>
                  <a:srgbClr val="ffffff"/>
                </a:solidFill>
                <a:latin typeface="Corbel"/>
              </a:rPr>
              <a:t>Quarto livello struttura</a:t>
            </a:r>
            <a:endParaRPr b="0" lang="it-IT" sz="1600" spc="-1" strike="noStrike">
              <a:solidFill>
                <a:srgbClr val="ffffff"/>
              </a:solidFill>
              <a:latin typeface="Corbe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ffffff"/>
                </a:solidFill>
                <a:latin typeface="Corbel"/>
              </a:rPr>
              <a:t>Quinto livello struttura</a:t>
            </a:r>
            <a:endParaRPr b="0" lang="it-IT" sz="2000" spc="-1" strike="noStrike">
              <a:solidFill>
                <a:srgbClr val="ffffff"/>
              </a:solidFill>
              <a:latin typeface="Corbe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ffffff"/>
                </a:solidFill>
                <a:latin typeface="Corbel"/>
              </a:rPr>
              <a:t>Sesto livello struttura</a:t>
            </a:r>
            <a:endParaRPr b="0" lang="it-IT" sz="2000" spc="-1" strike="noStrike">
              <a:solidFill>
                <a:srgbClr val="ffffff"/>
              </a:solidFill>
              <a:latin typeface="Corbe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ffffff"/>
                </a:solidFill>
                <a:latin typeface="Corbel"/>
              </a:rPr>
              <a:t>Settimo livello struttura</a:t>
            </a:r>
            <a:endParaRPr b="0" lang="it-IT" sz="20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anchor="b"/>
          <a:p>
            <a:pPr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Fare clic per modificare lo stile del titolo dello schema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163" name="Group 2"/>
          <p:cNvGrpSpPr/>
          <p:nvPr/>
        </p:nvGrpSpPr>
        <p:grpSpPr>
          <a:xfrm>
            <a:off x="1522440" y="1514520"/>
            <a:ext cx="10568880" cy="63720"/>
            <a:chOff x="1522440" y="1514520"/>
            <a:chExt cx="10568880" cy="63720"/>
          </a:xfrm>
        </p:grpSpPr>
        <p:sp>
          <p:nvSpPr>
            <p:cNvPr id="164" name="CustomShape 3"/>
            <p:cNvSpPr/>
            <p:nvPr/>
          </p:nvSpPr>
          <p:spPr>
            <a:xfrm>
              <a:off x="12028320" y="1525680"/>
              <a:ext cx="63000" cy="4680"/>
            </a:xfrm>
            <a:custGeom>
              <a:avLst/>
              <a:gdLst/>
              <a:ahLst/>
              <a:rect l="l" t="t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CustomShape 4"/>
            <p:cNvSpPr/>
            <p:nvPr/>
          </p:nvSpPr>
          <p:spPr>
            <a:xfrm>
              <a:off x="12022200" y="1532880"/>
              <a:ext cx="18720" cy="720"/>
            </a:xfrm>
            <a:custGeom>
              <a:avLst/>
              <a:gdLst/>
              <a:ahLst/>
              <a:rect l="l" t="t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5"/>
            <p:cNvSpPr/>
            <p:nvPr/>
          </p:nvSpPr>
          <p:spPr>
            <a:xfrm>
              <a:off x="12041280" y="1531800"/>
              <a:ext cx="39240" cy="5760"/>
            </a:xfrm>
            <a:custGeom>
              <a:avLst/>
              <a:gdLst/>
              <a:ahLst/>
              <a:rect l="l" t="t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6"/>
            <p:cNvSpPr/>
            <p:nvPr/>
          </p:nvSpPr>
          <p:spPr>
            <a:xfrm>
              <a:off x="11831760" y="1526760"/>
              <a:ext cx="42480" cy="4680"/>
            </a:xfrm>
            <a:custGeom>
              <a:avLst/>
              <a:gdLst/>
              <a:ahLst/>
              <a:rect l="l" t="t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7"/>
            <p:cNvSpPr/>
            <p:nvPr/>
          </p:nvSpPr>
          <p:spPr>
            <a:xfrm>
              <a:off x="11809440" y="1531800"/>
              <a:ext cx="41040" cy="2160"/>
            </a:xfrm>
            <a:custGeom>
              <a:avLst/>
              <a:gdLst/>
              <a:ahLst/>
              <a:rect l="l" t="t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8"/>
            <p:cNvSpPr/>
            <p:nvPr/>
          </p:nvSpPr>
          <p:spPr>
            <a:xfrm>
              <a:off x="12003120" y="1537920"/>
              <a:ext cx="77400" cy="3240"/>
            </a:xfrm>
            <a:custGeom>
              <a:avLst/>
              <a:gdLst/>
              <a:ahLst/>
              <a:rect l="l" t="t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CustomShape 9"/>
            <p:cNvSpPr/>
            <p:nvPr/>
          </p:nvSpPr>
          <p:spPr>
            <a:xfrm>
              <a:off x="11665080" y="1523160"/>
              <a:ext cx="39240" cy="4680"/>
            </a:xfrm>
            <a:custGeom>
              <a:avLst/>
              <a:gdLst/>
              <a:ahLst/>
              <a:rect l="l" t="t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CustomShape 10"/>
            <p:cNvSpPr/>
            <p:nvPr/>
          </p:nvSpPr>
          <p:spPr>
            <a:xfrm>
              <a:off x="11506320" y="1521720"/>
              <a:ext cx="91800" cy="4680"/>
            </a:xfrm>
            <a:custGeom>
              <a:avLst/>
              <a:gdLst/>
              <a:ahLst/>
              <a:rect l="l" t="t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CustomShape 11"/>
            <p:cNvSpPr/>
            <p:nvPr/>
          </p:nvSpPr>
          <p:spPr>
            <a:xfrm>
              <a:off x="11471400" y="1525680"/>
              <a:ext cx="34560" cy="3240"/>
            </a:xfrm>
            <a:custGeom>
              <a:avLst/>
              <a:gdLst/>
              <a:ahLst/>
              <a:rect l="l" t="t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CustomShape 12"/>
            <p:cNvSpPr/>
            <p:nvPr/>
          </p:nvSpPr>
          <p:spPr>
            <a:xfrm>
              <a:off x="11711160" y="1529280"/>
              <a:ext cx="29880" cy="4680"/>
            </a:xfrm>
            <a:custGeom>
              <a:avLst/>
              <a:gdLst/>
              <a:ahLst/>
              <a:rect l="l" t="t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CustomShape 13"/>
            <p:cNvSpPr/>
            <p:nvPr/>
          </p:nvSpPr>
          <p:spPr>
            <a:xfrm>
              <a:off x="11692080" y="1532880"/>
              <a:ext cx="34560" cy="720"/>
            </a:xfrm>
            <a:custGeom>
              <a:avLst/>
              <a:gdLst/>
              <a:ahLst/>
              <a:rect l="l" t="t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CustomShape 14"/>
            <p:cNvSpPr/>
            <p:nvPr/>
          </p:nvSpPr>
          <p:spPr>
            <a:xfrm>
              <a:off x="11741040" y="1534320"/>
              <a:ext cx="4320" cy="360"/>
            </a:xfrm>
            <a:custGeom>
              <a:avLst/>
              <a:gdLst/>
              <a:ahLst/>
              <a:rect l="l" t="t" r="r" b="b"/>
              <a:pathLst>
                <a:path w="5" h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CustomShape 15"/>
            <p:cNvSpPr/>
            <p:nvPr/>
          </p:nvSpPr>
          <p:spPr>
            <a:xfrm>
              <a:off x="11841120" y="1537920"/>
              <a:ext cx="70920" cy="8280"/>
            </a:xfrm>
            <a:custGeom>
              <a:avLst/>
              <a:gdLst/>
              <a:ahLst/>
              <a:rect l="l" t="t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CustomShape 16"/>
            <p:cNvSpPr/>
            <p:nvPr/>
          </p:nvSpPr>
          <p:spPr>
            <a:xfrm>
              <a:off x="11764800" y="1535400"/>
              <a:ext cx="43920" cy="3240"/>
            </a:xfrm>
            <a:custGeom>
              <a:avLst/>
              <a:gdLst/>
              <a:ahLst/>
              <a:rect l="l" t="t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CustomShape 17"/>
            <p:cNvSpPr/>
            <p:nvPr/>
          </p:nvSpPr>
          <p:spPr>
            <a:xfrm>
              <a:off x="11744280" y="1537920"/>
              <a:ext cx="20160" cy="2160"/>
            </a:xfrm>
            <a:custGeom>
              <a:avLst/>
              <a:gdLst/>
              <a:ahLst/>
              <a:rect l="l" t="t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18"/>
            <p:cNvSpPr/>
            <p:nvPr/>
          </p:nvSpPr>
          <p:spPr>
            <a:xfrm>
              <a:off x="11482560" y="1531800"/>
              <a:ext cx="85320" cy="3240"/>
            </a:xfrm>
            <a:custGeom>
              <a:avLst/>
              <a:gdLst/>
              <a:ahLst/>
              <a:rect l="l" t="t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CustomShape 19"/>
            <p:cNvSpPr/>
            <p:nvPr/>
          </p:nvSpPr>
          <p:spPr>
            <a:xfrm>
              <a:off x="11626920" y="1532880"/>
              <a:ext cx="4320" cy="720"/>
            </a:xfrm>
            <a:custGeom>
              <a:avLst/>
              <a:gdLst/>
              <a:ahLst/>
              <a:rect l="l" t="t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20"/>
            <p:cNvSpPr/>
            <p:nvPr/>
          </p:nvSpPr>
          <p:spPr>
            <a:xfrm>
              <a:off x="11261880" y="1534320"/>
              <a:ext cx="4320" cy="360"/>
            </a:xfrm>
            <a:custGeom>
              <a:avLst/>
              <a:gdLst/>
              <a:ahLst/>
              <a:rect l="l" t="t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21"/>
            <p:cNvSpPr/>
            <p:nvPr/>
          </p:nvSpPr>
          <p:spPr>
            <a:xfrm>
              <a:off x="11553840" y="1534320"/>
              <a:ext cx="43920" cy="2160"/>
            </a:xfrm>
            <a:custGeom>
              <a:avLst/>
              <a:gdLst/>
              <a:ahLst/>
              <a:rect l="l" t="t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22"/>
            <p:cNvSpPr/>
            <p:nvPr/>
          </p:nvSpPr>
          <p:spPr>
            <a:xfrm>
              <a:off x="11409480" y="1529280"/>
              <a:ext cx="31320" cy="2160"/>
            </a:xfrm>
            <a:custGeom>
              <a:avLst/>
              <a:gdLst/>
              <a:ahLst/>
              <a:rect l="l" t="t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CustomShape 23"/>
            <p:cNvSpPr/>
            <p:nvPr/>
          </p:nvSpPr>
          <p:spPr>
            <a:xfrm>
              <a:off x="11619000" y="1531800"/>
              <a:ext cx="6120" cy="360"/>
            </a:xfrm>
            <a:custGeom>
              <a:avLst/>
              <a:gdLst/>
              <a:ahLst/>
              <a:rect l="l" t="t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24"/>
            <p:cNvSpPr/>
            <p:nvPr/>
          </p:nvSpPr>
          <p:spPr>
            <a:xfrm>
              <a:off x="11598120" y="1531800"/>
              <a:ext cx="28080" cy="2160"/>
            </a:xfrm>
            <a:custGeom>
              <a:avLst/>
              <a:gdLst/>
              <a:ahLst/>
              <a:rect l="l" t="t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CustomShape 25"/>
            <p:cNvSpPr/>
            <p:nvPr/>
          </p:nvSpPr>
          <p:spPr>
            <a:xfrm>
              <a:off x="11138040" y="1534320"/>
              <a:ext cx="188640" cy="23040"/>
            </a:xfrm>
            <a:custGeom>
              <a:avLst/>
              <a:gdLst/>
              <a:ahLst/>
              <a:rect l="l" t="t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26"/>
            <p:cNvSpPr/>
            <p:nvPr/>
          </p:nvSpPr>
          <p:spPr>
            <a:xfrm>
              <a:off x="11266560" y="1529280"/>
              <a:ext cx="95040" cy="4680"/>
            </a:xfrm>
            <a:custGeom>
              <a:avLst/>
              <a:gdLst/>
              <a:ahLst/>
              <a:rect l="l" t="t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27"/>
            <p:cNvSpPr/>
            <p:nvPr/>
          </p:nvSpPr>
          <p:spPr>
            <a:xfrm>
              <a:off x="11361600" y="1531800"/>
              <a:ext cx="134640" cy="11880"/>
            </a:xfrm>
            <a:custGeom>
              <a:avLst/>
              <a:gdLst/>
              <a:ahLst/>
              <a:rect l="l" t="t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28"/>
            <p:cNvSpPr/>
            <p:nvPr/>
          </p:nvSpPr>
          <p:spPr>
            <a:xfrm>
              <a:off x="11834640" y="1552680"/>
              <a:ext cx="9000" cy="720"/>
            </a:xfrm>
            <a:custGeom>
              <a:avLst/>
              <a:gdLst/>
              <a:ahLst/>
              <a:rect l="l" t="t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29"/>
            <p:cNvSpPr/>
            <p:nvPr/>
          </p:nvSpPr>
          <p:spPr>
            <a:xfrm>
              <a:off x="11764800" y="1542960"/>
              <a:ext cx="117000" cy="9360"/>
            </a:xfrm>
            <a:custGeom>
              <a:avLst/>
              <a:gdLst/>
              <a:ahLst/>
              <a:rect l="l" t="t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30"/>
            <p:cNvSpPr/>
            <p:nvPr/>
          </p:nvSpPr>
          <p:spPr>
            <a:xfrm>
              <a:off x="11555280" y="1544040"/>
              <a:ext cx="69480" cy="4680"/>
            </a:xfrm>
            <a:custGeom>
              <a:avLst/>
              <a:gdLst/>
              <a:ahLst/>
              <a:rect l="l" t="t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31"/>
            <p:cNvSpPr/>
            <p:nvPr/>
          </p:nvSpPr>
          <p:spPr>
            <a:xfrm>
              <a:off x="11223720" y="1527840"/>
              <a:ext cx="37800" cy="5760"/>
            </a:xfrm>
            <a:custGeom>
              <a:avLst/>
              <a:gdLst/>
              <a:ahLst/>
              <a:rect l="l" t="t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32"/>
            <p:cNvSpPr/>
            <p:nvPr/>
          </p:nvSpPr>
          <p:spPr>
            <a:xfrm>
              <a:off x="11145960" y="1529280"/>
              <a:ext cx="21960" cy="2160"/>
            </a:xfrm>
            <a:custGeom>
              <a:avLst/>
              <a:gdLst/>
              <a:ahLst/>
              <a:rect l="l" t="t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33"/>
            <p:cNvSpPr/>
            <p:nvPr/>
          </p:nvSpPr>
          <p:spPr>
            <a:xfrm>
              <a:off x="6197760" y="1566000"/>
              <a:ext cx="20160" cy="720"/>
            </a:xfrm>
            <a:custGeom>
              <a:avLst/>
              <a:gdLst/>
              <a:ahLst/>
              <a:rect l="l" t="t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34"/>
            <p:cNvSpPr/>
            <p:nvPr/>
          </p:nvSpPr>
          <p:spPr>
            <a:xfrm>
              <a:off x="6356520" y="1564920"/>
              <a:ext cx="9000" cy="720"/>
            </a:xfrm>
            <a:custGeom>
              <a:avLst/>
              <a:gdLst/>
              <a:ahLst/>
              <a:rect l="l" t="t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35"/>
            <p:cNvSpPr/>
            <p:nvPr/>
          </p:nvSpPr>
          <p:spPr>
            <a:xfrm>
              <a:off x="8950320" y="1521720"/>
              <a:ext cx="61560" cy="7200"/>
            </a:xfrm>
            <a:custGeom>
              <a:avLst/>
              <a:gdLst/>
              <a:ahLst/>
              <a:rect l="l" t="t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CustomShape 36"/>
            <p:cNvSpPr/>
            <p:nvPr/>
          </p:nvSpPr>
          <p:spPr>
            <a:xfrm>
              <a:off x="7537320" y="1546560"/>
              <a:ext cx="28080" cy="3240"/>
            </a:xfrm>
            <a:custGeom>
              <a:avLst/>
              <a:gdLst/>
              <a:ahLst/>
              <a:rect l="l" t="t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37"/>
            <p:cNvSpPr/>
            <p:nvPr/>
          </p:nvSpPr>
          <p:spPr>
            <a:xfrm>
              <a:off x="7478640" y="1562400"/>
              <a:ext cx="37800" cy="2160"/>
            </a:xfrm>
            <a:custGeom>
              <a:avLst/>
              <a:gdLst/>
              <a:ahLst/>
              <a:rect l="l" t="t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38"/>
            <p:cNvSpPr/>
            <p:nvPr/>
          </p:nvSpPr>
          <p:spPr>
            <a:xfrm>
              <a:off x="5410080" y="1568520"/>
              <a:ext cx="36000" cy="3240"/>
            </a:xfrm>
            <a:custGeom>
              <a:avLst/>
              <a:gdLst/>
              <a:ahLst/>
              <a:rect l="l" t="t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39"/>
            <p:cNvSpPr/>
            <p:nvPr/>
          </p:nvSpPr>
          <p:spPr>
            <a:xfrm>
              <a:off x="10206000" y="1530360"/>
              <a:ext cx="61560" cy="4680"/>
            </a:xfrm>
            <a:custGeom>
              <a:avLst/>
              <a:gdLst/>
              <a:ahLst/>
              <a:rect l="l" t="t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CustomShape 40"/>
            <p:cNvSpPr/>
            <p:nvPr/>
          </p:nvSpPr>
          <p:spPr>
            <a:xfrm>
              <a:off x="6257880" y="1525680"/>
              <a:ext cx="18720" cy="2160"/>
            </a:xfrm>
            <a:custGeom>
              <a:avLst/>
              <a:gdLst/>
              <a:ahLst/>
              <a:rect l="l" t="t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41"/>
            <p:cNvSpPr/>
            <p:nvPr/>
          </p:nvSpPr>
          <p:spPr>
            <a:xfrm>
              <a:off x="10134720" y="1527840"/>
              <a:ext cx="70920" cy="3240"/>
            </a:xfrm>
            <a:custGeom>
              <a:avLst/>
              <a:gdLst/>
              <a:ahLst/>
              <a:rect l="l" t="t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42"/>
            <p:cNvSpPr/>
            <p:nvPr/>
          </p:nvSpPr>
          <p:spPr>
            <a:xfrm>
              <a:off x="2583000" y="1559880"/>
              <a:ext cx="7560" cy="720"/>
            </a:xfrm>
            <a:custGeom>
              <a:avLst/>
              <a:gdLst/>
              <a:ahLst/>
              <a:rect l="l" t="t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43"/>
            <p:cNvSpPr/>
            <p:nvPr/>
          </p:nvSpPr>
          <p:spPr>
            <a:xfrm>
              <a:off x="1762200" y="1521720"/>
              <a:ext cx="34560" cy="720"/>
            </a:xfrm>
            <a:custGeom>
              <a:avLst/>
              <a:gdLst/>
              <a:ahLst/>
              <a:rect l="l" t="t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44"/>
            <p:cNvSpPr/>
            <p:nvPr/>
          </p:nvSpPr>
          <p:spPr>
            <a:xfrm>
              <a:off x="10812600" y="1529280"/>
              <a:ext cx="18720" cy="720"/>
            </a:xfrm>
            <a:custGeom>
              <a:avLst/>
              <a:gdLst/>
              <a:ahLst/>
              <a:rect l="l" t="t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45"/>
            <p:cNvSpPr/>
            <p:nvPr/>
          </p:nvSpPr>
          <p:spPr>
            <a:xfrm>
              <a:off x="10896480" y="1545120"/>
              <a:ext cx="7560" cy="2160"/>
            </a:xfrm>
            <a:custGeom>
              <a:avLst/>
              <a:gdLst/>
              <a:ahLst/>
              <a:rect l="l" t="t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CustomShape 46"/>
            <p:cNvSpPr/>
            <p:nvPr/>
          </p:nvSpPr>
          <p:spPr>
            <a:xfrm>
              <a:off x="9947160" y="1553760"/>
              <a:ext cx="4320" cy="720"/>
            </a:xfrm>
            <a:custGeom>
              <a:avLst/>
              <a:gdLst/>
              <a:ahLst/>
              <a:rect l="l" t="t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47"/>
            <p:cNvSpPr/>
            <p:nvPr/>
          </p:nvSpPr>
          <p:spPr>
            <a:xfrm>
              <a:off x="10817280" y="1531800"/>
              <a:ext cx="23400" cy="360"/>
            </a:xfrm>
            <a:custGeom>
              <a:avLst/>
              <a:gdLst/>
              <a:ahLst/>
              <a:rect l="l" t="t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48"/>
            <p:cNvSpPr/>
            <p:nvPr/>
          </p:nvSpPr>
          <p:spPr>
            <a:xfrm>
              <a:off x="10836360" y="1529280"/>
              <a:ext cx="18720" cy="720"/>
            </a:xfrm>
            <a:custGeom>
              <a:avLst/>
              <a:gdLst/>
              <a:ahLst/>
              <a:rect l="l" t="t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49"/>
            <p:cNvSpPr/>
            <p:nvPr/>
          </p:nvSpPr>
          <p:spPr>
            <a:xfrm>
              <a:off x="10787040" y="1530360"/>
              <a:ext cx="29880" cy="720"/>
            </a:xfrm>
            <a:custGeom>
              <a:avLst/>
              <a:gdLst/>
              <a:ahLst/>
              <a:rect l="l" t="t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50"/>
            <p:cNvSpPr/>
            <p:nvPr/>
          </p:nvSpPr>
          <p:spPr>
            <a:xfrm>
              <a:off x="4092480" y="1552680"/>
              <a:ext cx="20160" cy="2160"/>
            </a:xfrm>
            <a:custGeom>
              <a:avLst/>
              <a:gdLst/>
              <a:ahLst/>
              <a:rect l="l" t="t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51"/>
            <p:cNvSpPr/>
            <p:nvPr/>
          </p:nvSpPr>
          <p:spPr>
            <a:xfrm>
              <a:off x="8528040" y="1567440"/>
              <a:ext cx="2880" cy="720"/>
            </a:xfrm>
            <a:custGeom>
              <a:avLst/>
              <a:gdLst/>
              <a:ahLst/>
              <a:rect l="l" t="t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52"/>
            <p:cNvSpPr/>
            <p:nvPr/>
          </p:nvSpPr>
          <p:spPr>
            <a:xfrm>
              <a:off x="8461440" y="1556280"/>
              <a:ext cx="66240" cy="14400"/>
            </a:xfrm>
            <a:custGeom>
              <a:avLst/>
              <a:gdLst/>
              <a:ahLst/>
              <a:rect l="l" t="t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53"/>
            <p:cNvSpPr/>
            <p:nvPr/>
          </p:nvSpPr>
          <p:spPr>
            <a:xfrm>
              <a:off x="1562040" y="1514520"/>
              <a:ext cx="9562680" cy="63720"/>
            </a:xfrm>
            <a:custGeom>
              <a:avLst/>
              <a:gdLst/>
              <a:ahLst/>
              <a:rect l="l" t="t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54"/>
            <p:cNvSpPr/>
            <p:nvPr/>
          </p:nvSpPr>
          <p:spPr>
            <a:xfrm>
              <a:off x="7508880" y="1559880"/>
              <a:ext cx="10800" cy="3240"/>
            </a:xfrm>
            <a:custGeom>
              <a:avLst/>
              <a:gdLst/>
              <a:ahLst/>
              <a:rect l="l" t="t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55"/>
            <p:cNvSpPr/>
            <p:nvPr/>
          </p:nvSpPr>
          <p:spPr>
            <a:xfrm>
              <a:off x="5433840" y="1567440"/>
              <a:ext cx="4320" cy="720"/>
            </a:xfrm>
            <a:custGeom>
              <a:avLst/>
              <a:gdLst/>
              <a:ahLst/>
              <a:rect l="l" t="t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56"/>
            <p:cNvSpPr/>
            <p:nvPr/>
          </p:nvSpPr>
          <p:spPr>
            <a:xfrm>
              <a:off x="9672480" y="1567440"/>
              <a:ext cx="25200" cy="2160"/>
            </a:xfrm>
            <a:custGeom>
              <a:avLst/>
              <a:gdLst/>
              <a:ahLst/>
              <a:rect l="l" t="t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57"/>
            <p:cNvSpPr/>
            <p:nvPr/>
          </p:nvSpPr>
          <p:spPr>
            <a:xfrm>
              <a:off x="10966320" y="1529280"/>
              <a:ext cx="39240" cy="2160"/>
            </a:xfrm>
            <a:custGeom>
              <a:avLst/>
              <a:gdLst/>
              <a:ahLst/>
              <a:rect l="l" t="t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58"/>
            <p:cNvSpPr/>
            <p:nvPr/>
          </p:nvSpPr>
          <p:spPr>
            <a:xfrm>
              <a:off x="11329920" y="1552680"/>
              <a:ext cx="43920" cy="2160"/>
            </a:xfrm>
            <a:custGeom>
              <a:avLst/>
              <a:gdLst/>
              <a:ahLst/>
              <a:rect l="l" t="t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59"/>
            <p:cNvSpPr/>
            <p:nvPr/>
          </p:nvSpPr>
          <p:spPr>
            <a:xfrm>
              <a:off x="11042640" y="1540440"/>
              <a:ext cx="60120" cy="5760"/>
            </a:xfrm>
            <a:custGeom>
              <a:avLst/>
              <a:gdLst/>
              <a:ahLst/>
              <a:rect l="l" t="t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60"/>
            <p:cNvSpPr/>
            <p:nvPr/>
          </p:nvSpPr>
          <p:spPr>
            <a:xfrm>
              <a:off x="11106000" y="1542960"/>
              <a:ext cx="28080" cy="720"/>
            </a:xfrm>
            <a:custGeom>
              <a:avLst/>
              <a:gdLst/>
              <a:ahLst/>
              <a:rect l="l" t="t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CustomShape 61"/>
            <p:cNvSpPr/>
            <p:nvPr/>
          </p:nvSpPr>
          <p:spPr>
            <a:xfrm>
              <a:off x="10679040" y="1525680"/>
              <a:ext cx="102960" cy="9360"/>
            </a:xfrm>
            <a:custGeom>
              <a:avLst/>
              <a:gdLst/>
              <a:ahLst/>
              <a:rect l="l" t="t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62"/>
            <p:cNvSpPr/>
            <p:nvPr/>
          </p:nvSpPr>
          <p:spPr>
            <a:xfrm>
              <a:off x="11039400" y="1550160"/>
              <a:ext cx="26640" cy="4680"/>
            </a:xfrm>
            <a:custGeom>
              <a:avLst/>
              <a:gdLst/>
              <a:ahLst/>
              <a:rect l="l" t="t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63"/>
            <p:cNvSpPr/>
            <p:nvPr/>
          </p:nvSpPr>
          <p:spPr>
            <a:xfrm>
              <a:off x="10841040" y="1549080"/>
              <a:ext cx="58320" cy="2160"/>
            </a:xfrm>
            <a:custGeom>
              <a:avLst/>
              <a:gdLst/>
              <a:ahLst/>
              <a:rect l="l" t="t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64"/>
            <p:cNvSpPr/>
            <p:nvPr/>
          </p:nvSpPr>
          <p:spPr>
            <a:xfrm>
              <a:off x="10899720" y="1550160"/>
              <a:ext cx="36000" cy="720"/>
            </a:xfrm>
            <a:custGeom>
              <a:avLst/>
              <a:gdLst/>
              <a:ahLst/>
              <a:rect l="l" t="t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65"/>
            <p:cNvSpPr/>
            <p:nvPr/>
          </p:nvSpPr>
          <p:spPr>
            <a:xfrm>
              <a:off x="10958400" y="1555200"/>
              <a:ext cx="45720" cy="360"/>
            </a:xfrm>
            <a:custGeom>
              <a:avLst/>
              <a:gdLst/>
              <a:ahLst/>
              <a:rect l="l" t="t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66"/>
            <p:cNvSpPr/>
            <p:nvPr/>
          </p:nvSpPr>
          <p:spPr>
            <a:xfrm>
              <a:off x="10304640" y="1549080"/>
              <a:ext cx="61560" cy="3240"/>
            </a:xfrm>
            <a:custGeom>
              <a:avLst/>
              <a:gdLst/>
              <a:ahLst/>
              <a:rect l="l" t="t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67"/>
            <p:cNvSpPr/>
            <p:nvPr/>
          </p:nvSpPr>
          <p:spPr>
            <a:xfrm>
              <a:off x="10483920" y="1557720"/>
              <a:ext cx="23400" cy="5760"/>
            </a:xfrm>
            <a:custGeom>
              <a:avLst/>
              <a:gdLst/>
              <a:ahLst/>
              <a:rect l="l" t="t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68"/>
            <p:cNvSpPr/>
            <p:nvPr/>
          </p:nvSpPr>
          <p:spPr>
            <a:xfrm>
              <a:off x="10291680" y="1563840"/>
              <a:ext cx="117000" cy="2160"/>
            </a:xfrm>
            <a:custGeom>
              <a:avLst/>
              <a:gdLst/>
              <a:ahLst/>
              <a:rect l="l" t="t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69"/>
            <p:cNvSpPr/>
            <p:nvPr/>
          </p:nvSpPr>
          <p:spPr>
            <a:xfrm>
              <a:off x="9621720" y="1546560"/>
              <a:ext cx="10800" cy="8280"/>
            </a:xfrm>
            <a:custGeom>
              <a:avLst/>
              <a:gdLst/>
              <a:ahLst/>
              <a:rect l="l" t="t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70"/>
            <p:cNvSpPr/>
            <p:nvPr/>
          </p:nvSpPr>
          <p:spPr>
            <a:xfrm>
              <a:off x="8951760" y="1568520"/>
              <a:ext cx="96480" cy="8280"/>
            </a:xfrm>
            <a:custGeom>
              <a:avLst/>
              <a:gdLst/>
              <a:ahLst/>
              <a:rect l="l" t="t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71"/>
            <p:cNvSpPr/>
            <p:nvPr/>
          </p:nvSpPr>
          <p:spPr>
            <a:xfrm>
              <a:off x="9005760" y="1566000"/>
              <a:ext cx="17280" cy="2160"/>
            </a:xfrm>
            <a:custGeom>
              <a:avLst/>
              <a:gdLst/>
              <a:ahLst/>
              <a:rect l="l" t="t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CustomShape 72"/>
            <p:cNvSpPr/>
            <p:nvPr/>
          </p:nvSpPr>
          <p:spPr>
            <a:xfrm>
              <a:off x="1587600" y="1517040"/>
              <a:ext cx="37800" cy="3240"/>
            </a:xfrm>
            <a:custGeom>
              <a:avLst/>
              <a:gdLst/>
              <a:ahLst/>
              <a:rect l="l" t="t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73"/>
            <p:cNvSpPr/>
            <p:nvPr/>
          </p:nvSpPr>
          <p:spPr>
            <a:xfrm>
              <a:off x="1522440" y="1519560"/>
              <a:ext cx="29880" cy="4680"/>
            </a:xfrm>
            <a:custGeom>
              <a:avLst/>
              <a:gdLst/>
              <a:ahLst/>
              <a:rect l="l" t="t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74"/>
            <p:cNvSpPr/>
            <p:nvPr/>
          </p:nvSpPr>
          <p:spPr>
            <a:xfrm>
              <a:off x="6649920" y="1573560"/>
              <a:ext cx="33120" cy="3240"/>
            </a:xfrm>
            <a:custGeom>
              <a:avLst/>
              <a:gdLst/>
              <a:ahLst/>
              <a:rect l="l" t="t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75"/>
            <p:cNvSpPr/>
            <p:nvPr/>
          </p:nvSpPr>
          <p:spPr>
            <a:xfrm>
              <a:off x="6162840" y="1566000"/>
              <a:ext cx="15480" cy="4680"/>
            </a:xfrm>
            <a:custGeom>
              <a:avLst/>
              <a:gdLst/>
              <a:ahLst/>
              <a:rect l="l" t="t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76"/>
            <p:cNvSpPr/>
            <p:nvPr/>
          </p:nvSpPr>
          <p:spPr>
            <a:xfrm>
              <a:off x="5738760" y="1571040"/>
              <a:ext cx="60120" cy="5760"/>
            </a:xfrm>
            <a:custGeom>
              <a:avLst/>
              <a:gdLst/>
              <a:ahLst/>
              <a:rect l="l" t="t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8" name="PlaceHolder 77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43640" cy="4266720"/>
          </a:xfrm>
          <a:prstGeom prst="rect">
            <a:avLst/>
          </a:prstGeom>
        </p:spPr>
        <p:txBody>
          <a:bodyPr/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Modifica gli stili del testo dello schema</a:t>
            </a:r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  <a:p>
            <a:pPr lvl="1" marL="548640" indent="-27396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Consolas"/>
              <a:buChar char="–"/>
            </a:pPr>
            <a:r>
              <a:rPr b="0" lang="it-IT" sz="2000" spc="-1" strike="noStrike">
                <a:solidFill>
                  <a:srgbClr val="ffffff"/>
                </a:solidFill>
                <a:latin typeface="Corbel"/>
              </a:rPr>
              <a:t>Secondo livello</a:t>
            </a:r>
            <a:endParaRPr b="0" lang="it-IT" sz="2000" spc="-1" strike="noStrike">
              <a:solidFill>
                <a:srgbClr val="ffffff"/>
              </a:solidFill>
              <a:latin typeface="Corbel"/>
            </a:endParaRPr>
          </a:p>
          <a:p>
            <a:pPr lvl="2" marL="777240" indent="-22824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1800" spc="-1" strike="noStrike">
                <a:solidFill>
                  <a:srgbClr val="ffffff"/>
                </a:solidFill>
                <a:latin typeface="Corbel"/>
              </a:rPr>
              <a:t>Terzo livello</a:t>
            </a:r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  <a:p>
            <a:pPr lvl="3" marL="1005840" indent="-22824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Consolas"/>
              <a:buChar char="–"/>
            </a:pPr>
            <a:r>
              <a:rPr b="0" lang="it-IT" sz="1600" spc="-1" strike="noStrike">
                <a:solidFill>
                  <a:srgbClr val="ffffff"/>
                </a:solidFill>
                <a:latin typeface="Corbel"/>
              </a:rPr>
              <a:t>Quarto livello</a:t>
            </a:r>
            <a:endParaRPr b="0" lang="it-IT" sz="1600" spc="-1" strike="noStrike">
              <a:solidFill>
                <a:srgbClr val="ffffff"/>
              </a:solidFill>
              <a:latin typeface="Corbel"/>
            </a:endParaRPr>
          </a:p>
          <a:p>
            <a:pPr lvl="4" marL="1234440" indent="-22824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1600" spc="-1" strike="noStrike">
                <a:solidFill>
                  <a:srgbClr val="ffffff"/>
                </a:solidFill>
                <a:latin typeface="Corbel"/>
              </a:rPr>
              <a:t>Quinto livello</a:t>
            </a:r>
            <a:endParaRPr b="0" lang="it-IT" sz="1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39" name="PlaceHolder 78"/>
          <p:cNvSpPr>
            <a:spLocks noGrp="1"/>
          </p:cNvSpPr>
          <p:nvPr>
            <p:ph type="ftr"/>
          </p:nvPr>
        </p:nvSpPr>
        <p:spPr>
          <a:xfrm>
            <a:off x="1522440" y="6400800"/>
            <a:ext cx="6324120" cy="275760"/>
          </a:xfrm>
          <a:prstGeom prst="rect">
            <a:avLst/>
          </a:prstGeom>
        </p:spPr>
        <p:txBody>
          <a:bodyPr anchor="ctr"/>
          <a:p>
            <a:endParaRPr b="0" lang="it-IT" sz="2400" spc="-1" strike="noStrike">
              <a:latin typeface="Times New Roman"/>
            </a:endParaRPr>
          </a:p>
        </p:txBody>
      </p:sp>
      <p:sp>
        <p:nvSpPr>
          <p:cNvPr id="240" name="PlaceHolder 79"/>
          <p:cNvSpPr>
            <a:spLocks noGrp="1"/>
          </p:cNvSpPr>
          <p:nvPr>
            <p:ph type="dt"/>
          </p:nvPr>
        </p:nvSpPr>
        <p:spPr>
          <a:xfrm>
            <a:off x="8075520" y="6400800"/>
            <a:ext cx="1243440" cy="2757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99F0F58-C349-43D7-81E9-0840F2B1ECDE}" type="datetime1">
              <a:rPr b="0" lang="it-IT" sz="1200" spc="-1" strike="noStrike">
                <a:solidFill>
                  <a:srgbClr val="ffffff"/>
                </a:solidFill>
                <a:latin typeface="Corbel"/>
              </a:rPr>
              <a:t>03/10/2019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241" name="PlaceHolder 80"/>
          <p:cNvSpPr>
            <a:spLocks noGrp="1"/>
          </p:cNvSpPr>
          <p:nvPr>
            <p:ph type="sldNum"/>
          </p:nvPr>
        </p:nvSpPr>
        <p:spPr>
          <a:xfrm>
            <a:off x="9523440" y="6400800"/>
            <a:ext cx="1142640" cy="2757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7BFA149-E863-496F-9262-ACB354F423C7}" type="slidenum">
              <a:rPr b="0" lang="it-IT" sz="1200" spc="-1" strike="noStrike">
                <a:solidFill>
                  <a:srgbClr val="ffffff"/>
                </a:solidFill>
                <a:latin typeface="Corbel"/>
              </a:rPr>
              <a:t>1</a:t>
            </a:fld>
            <a:endParaRPr b="0" lang="it-IT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1522440" y="1905120"/>
            <a:ext cx="9143640" cy="2666520"/>
          </a:xfrm>
          <a:prstGeom prst="rect">
            <a:avLst/>
          </a:prstGeom>
        </p:spPr>
        <p:txBody>
          <a:bodyPr anchor="b"/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ffffff"/>
                </a:solidFill>
                <a:latin typeface="Consolas"/>
              </a:rPr>
              <a:t>Fare clic per modificare lo stile del titolo dello schema</a:t>
            </a:r>
            <a:endParaRPr b="0" lang="it-IT" sz="44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279" name="Group 2"/>
          <p:cNvGrpSpPr/>
          <p:nvPr/>
        </p:nvGrpSpPr>
        <p:grpSpPr>
          <a:xfrm>
            <a:off x="1584720" y="4724280"/>
            <a:ext cx="8632080" cy="63720"/>
            <a:chOff x="1584720" y="4724280"/>
            <a:chExt cx="8632080" cy="63720"/>
          </a:xfrm>
        </p:grpSpPr>
        <p:sp>
          <p:nvSpPr>
            <p:cNvPr id="280" name="CustomShape 3"/>
            <p:cNvSpPr/>
            <p:nvPr/>
          </p:nvSpPr>
          <p:spPr>
            <a:xfrm>
              <a:off x="9984600" y="4750560"/>
              <a:ext cx="232200" cy="7200"/>
            </a:xfrm>
            <a:custGeom>
              <a:avLst/>
              <a:gdLst/>
              <a:ahLst/>
              <a:rect l="l" t="t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4"/>
            <p:cNvSpPr/>
            <p:nvPr/>
          </p:nvSpPr>
          <p:spPr>
            <a:xfrm>
              <a:off x="9768600" y="4745160"/>
              <a:ext cx="228960" cy="10440"/>
            </a:xfrm>
            <a:custGeom>
              <a:avLst/>
              <a:gdLst/>
              <a:ahLst/>
              <a:rect l="l" t="t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5"/>
            <p:cNvSpPr/>
            <p:nvPr/>
          </p:nvSpPr>
          <p:spPr>
            <a:xfrm>
              <a:off x="9983520" y="4754880"/>
              <a:ext cx="360" cy="360"/>
            </a:xfrm>
            <a:custGeom>
              <a:avLst/>
              <a:gdLst/>
              <a:ahLst/>
              <a:rect l="l" t="t" r="r" b="b"/>
              <a:pathLst>
                <a:path w="1" h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6"/>
            <p:cNvSpPr/>
            <p:nvPr/>
          </p:nvSpPr>
          <p:spPr>
            <a:xfrm>
              <a:off x="4983480" y="4761000"/>
              <a:ext cx="210600" cy="6120"/>
            </a:xfrm>
            <a:custGeom>
              <a:avLst/>
              <a:gdLst/>
              <a:ahLst/>
              <a:rect l="l" t="t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CustomShape 7"/>
            <p:cNvSpPr/>
            <p:nvPr/>
          </p:nvSpPr>
          <p:spPr>
            <a:xfrm>
              <a:off x="1814760" y="4763160"/>
              <a:ext cx="22320" cy="1080"/>
            </a:xfrm>
            <a:custGeom>
              <a:avLst/>
              <a:gdLst/>
              <a:ahLst/>
              <a:rect l="l" t="t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CustomShape 8"/>
            <p:cNvSpPr/>
            <p:nvPr/>
          </p:nvSpPr>
          <p:spPr>
            <a:xfrm>
              <a:off x="4928400" y="4769280"/>
              <a:ext cx="31320" cy="1440"/>
            </a:xfrm>
            <a:custGeom>
              <a:avLst/>
              <a:gdLst/>
              <a:ahLst/>
              <a:rect l="l" t="t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CustomShape 9"/>
            <p:cNvSpPr/>
            <p:nvPr/>
          </p:nvSpPr>
          <p:spPr>
            <a:xfrm>
              <a:off x="5164560" y="4739760"/>
              <a:ext cx="13680" cy="1080"/>
            </a:xfrm>
            <a:custGeom>
              <a:avLst/>
              <a:gdLst/>
              <a:ahLst/>
              <a:rect l="l" t="t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CustomShape 10"/>
            <p:cNvSpPr/>
            <p:nvPr/>
          </p:nvSpPr>
          <p:spPr>
            <a:xfrm>
              <a:off x="4233600" y="4777560"/>
              <a:ext cx="9720" cy="360"/>
            </a:xfrm>
            <a:custGeom>
              <a:avLst/>
              <a:gdLst/>
              <a:ahLst/>
              <a:rect l="l" t="t" r="r" b="b"/>
              <a:pathLst>
                <a:path w="11" h="0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CustomShape 11"/>
            <p:cNvSpPr/>
            <p:nvPr/>
          </p:nvSpPr>
          <p:spPr>
            <a:xfrm>
              <a:off x="5441040" y="4728240"/>
              <a:ext cx="164160" cy="7920"/>
            </a:xfrm>
            <a:custGeom>
              <a:avLst/>
              <a:gdLst/>
              <a:ahLst/>
              <a:rect l="l" t="t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CustomShape 12"/>
            <p:cNvSpPr/>
            <p:nvPr/>
          </p:nvSpPr>
          <p:spPr>
            <a:xfrm>
              <a:off x="2793240" y="4750560"/>
              <a:ext cx="360" cy="360"/>
            </a:xfrm>
            <a:custGeom>
              <a:avLst/>
              <a:gdLst/>
              <a:ahLst/>
              <a:rect l="l" t="t" r="r" b="b"/>
              <a:pathLst>
                <a:path w="1" h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CustomShape 13"/>
            <p:cNvSpPr/>
            <p:nvPr/>
          </p:nvSpPr>
          <p:spPr>
            <a:xfrm>
              <a:off x="2794320" y="4749840"/>
              <a:ext cx="17640" cy="360"/>
            </a:xfrm>
            <a:custGeom>
              <a:avLst/>
              <a:gdLst/>
              <a:ahLst/>
              <a:rect l="l" t="t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CustomShape 14"/>
            <p:cNvSpPr/>
            <p:nvPr/>
          </p:nvSpPr>
          <p:spPr>
            <a:xfrm>
              <a:off x="4959720" y="4767480"/>
              <a:ext cx="23400" cy="1440"/>
            </a:xfrm>
            <a:custGeom>
              <a:avLst/>
              <a:gdLst/>
              <a:ahLst/>
              <a:rect l="l" t="t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CustomShape 15"/>
            <p:cNvSpPr/>
            <p:nvPr/>
          </p:nvSpPr>
          <p:spPr>
            <a:xfrm>
              <a:off x="5025240" y="4760640"/>
              <a:ext cx="80640" cy="1440"/>
            </a:xfrm>
            <a:custGeom>
              <a:avLst/>
              <a:gdLst/>
              <a:ahLst/>
              <a:rect l="l" t="t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CustomShape 16"/>
            <p:cNvSpPr/>
            <p:nvPr/>
          </p:nvSpPr>
          <p:spPr>
            <a:xfrm>
              <a:off x="3979800" y="4766760"/>
              <a:ext cx="948240" cy="19800"/>
            </a:xfrm>
            <a:custGeom>
              <a:avLst/>
              <a:gdLst/>
              <a:ahLst/>
              <a:rect l="l" t="t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CustomShape 17"/>
            <p:cNvSpPr/>
            <p:nvPr/>
          </p:nvSpPr>
          <p:spPr>
            <a:xfrm>
              <a:off x="4614840" y="4771800"/>
              <a:ext cx="9720" cy="360"/>
            </a:xfrm>
            <a:custGeom>
              <a:avLst/>
              <a:gdLst/>
              <a:ahLst/>
              <a:rect l="l" t="t" r="r" b="b"/>
              <a:pathLst>
                <a:path w="10" h="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CustomShape 18"/>
            <p:cNvSpPr/>
            <p:nvPr/>
          </p:nvSpPr>
          <p:spPr>
            <a:xfrm>
              <a:off x="4433760" y="4775040"/>
              <a:ext cx="10800" cy="360"/>
            </a:xfrm>
            <a:custGeom>
              <a:avLst/>
              <a:gdLst/>
              <a:ahLst/>
              <a:rect l="l" t="t" r="r" b="b"/>
              <a:pathLst>
                <a:path w="12" h="0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CustomShape 19"/>
            <p:cNvSpPr/>
            <p:nvPr/>
          </p:nvSpPr>
          <p:spPr>
            <a:xfrm>
              <a:off x="4940280" y="4762440"/>
              <a:ext cx="22320" cy="360"/>
            </a:xfrm>
            <a:custGeom>
              <a:avLst/>
              <a:gdLst/>
              <a:ahLst/>
              <a:rect l="l" t="t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CustomShape 20"/>
            <p:cNvSpPr/>
            <p:nvPr/>
          </p:nvSpPr>
          <p:spPr>
            <a:xfrm>
              <a:off x="4963680" y="4766760"/>
              <a:ext cx="9000" cy="360"/>
            </a:xfrm>
            <a:custGeom>
              <a:avLst/>
              <a:gdLst/>
              <a:ahLst/>
              <a:rect l="l" t="t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21"/>
            <p:cNvSpPr/>
            <p:nvPr/>
          </p:nvSpPr>
          <p:spPr>
            <a:xfrm>
              <a:off x="3857760" y="4763160"/>
              <a:ext cx="11520" cy="1080"/>
            </a:xfrm>
            <a:custGeom>
              <a:avLst/>
              <a:gdLst/>
              <a:ahLst/>
              <a:rect l="l" t="t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22"/>
            <p:cNvSpPr/>
            <p:nvPr/>
          </p:nvSpPr>
          <p:spPr>
            <a:xfrm>
              <a:off x="4120200" y="4767480"/>
              <a:ext cx="533880" cy="7920"/>
            </a:xfrm>
            <a:custGeom>
              <a:avLst/>
              <a:gdLst/>
              <a:ahLst/>
              <a:rect l="l" t="t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CustomShape 23"/>
            <p:cNvSpPr/>
            <p:nvPr/>
          </p:nvSpPr>
          <p:spPr>
            <a:xfrm>
              <a:off x="4862880" y="4764240"/>
              <a:ext cx="8280" cy="360"/>
            </a:xfrm>
            <a:custGeom>
              <a:avLst/>
              <a:gdLst/>
              <a:ahLst/>
              <a:rect l="l" t="t" r="r" b="b"/>
              <a:pathLst>
                <a:path w="9" h="0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CustomShape 24"/>
            <p:cNvSpPr/>
            <p:nvPr/>
          </p:nvSpPr>
          <p:spPr>
            <a:xfrm>
              <a:off x="4884120" y="4769280"/>
              <a:ext cx="524160" cy="12240"/>
            </a:xfrm>
            <a:custGeom>
              <a:avLst/>
              <a:gdLst/>
              <a:ahLst/>
              <a:rect l="l" t="t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CustomShape 25"/>
            <p:cNvSpPr/>
            <p:nvPr/>
          </p:nvSpPr>
          <p:spPr>
            <a:xfrm>
              <a:off x="9469080" y="4745880"/>
              <a:ext cx="9000" cy="1080"/>
            </a:xfrm>
            <a:custGeom>
              <a:avLst/>
              <a:gdLst/>
              <a:ahLst/>
              <a:rect l="l" t="t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26"/>
            <p:cNvSpPr/>
            <p:nvPr/>
          </p:nvSpPr>
          <p:spPr>
            <a:xfrm>
              <a:off x="6593760" y="4739760"/>
              <a:ext cx="18720" cy="360"/>
            </a:xfrm>
            <a:custGeom>
              <a:avLst/>
              <a:gdLst/>
              <a:ahLst/>
              <a:rect l="l" t="t" r="r" b="b"/>
              <a:pathLst>
                <a:path w="20" h="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CustomShape 27"/>
            <p:cNvSpPr/>
            <p:nvPr/>
          </p:nvSpPr>
          <p:spPr>
            <a:xfrm>
              <a:off x="7015320" y="4728240"/>
              <a:ext cx="26280" cy="360"/>
            </a:xfrm>
            <a:custGeom>
              <a:avLst/>
              <a:gdLst/>
              <a:ahLst/>
              <a:rect l="l" t="t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CustomShape 28"/>
            <p:cNvSpPr/>
            <p:nvPr/>
          </p:nvSpPr>
          <p:spPr>
            <a:xfrm>
              <a:off x="9240840" y="4745160"/>
              <a:ext cx="4320" cy="360"/>
            </a:xfrm>
            <a:custGeom>
              <a:avLst/>
              <a:gdLst/>
              <a:ahLst/>
              <a:rect l="l" t="t" r="r" b="b"/>
              <a:pathLst>
                <a:path w="5" h="0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29"/>
            <p:cNvSpPr/>
            <p:nvPr/>
          </p:nvSpPr>
          <p:spPr>
            <a:xfrm>
              <a:off x="7859880" y="4737240"/>
              <a:ext cx="14760" cy="360"/>
            </a:xfrm>
            <a:custGeom>
              <a:avLst/>
              <a:gdLst/>
              <a:ahLst/>
              <a:rect l="l" t="t" r="r" b="b"/>
              <a:pathLst>
                <a:path w="16" h="0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30"/>
            <p:cNvSpPr/>
            <p:nvPr/>
          </p:nvSpPr>
          <p:spPr>
            <a:xfrm>
              <a:off x="7009560" y="4728960"/>
              <a:ext cx="4320" cy="360"/>
            </a:xfrm>
            <a:custGeom>
              <a:avLst/>
              <a:gdLst/>
              <a:ahLst/>
              <a:rect l="l" t="t" r="r" b="b"/>
              <a:pathLst>
                <a:path w="5" h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CustomShape 31"/>
            <p:cNvSpPr/>
            <p:nvPr/>
          </p:nvSpPr>
          <p:spPr>
            <a:xfrm>
              <a:off x="6395040" y="4730760"/>
              <a:ext cx="12240" cy="360"/>
            </a:xfrm>
            <a:custGeom>
              <a:avLst/>
              <a:gdLst/>
              <a:ahLst/>
              <a:rect l="l" t="t" r="r" b="b"/>
              <a:pathLst>
                <a:path w="13" h="0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CustomShape 32"/>
            <p:cNvSpPr/>
            <p:nvPr/>
          </p:nvSpPr>
          <p:spPr>
            <a:xfrm>
              <a:off x="6422760" y="4739040"/>
              <a:ext cx="11520" cy="360"/>
            </a:xfrm>
            <a:custGeom>
              <a:avLst/>
              <a:gdLst/>
              <a:ahLst/>
              <a:rect l="l" t="t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33"/>
            <p:cNvSpPr/>
            <p:nvPr/>
          </p:nvSpPr>
          <p:spPr>
            <a:xfrm>
              <a:off x="5760360" y="4734360"/>
              <a:ext cx="24840" cy="360"/>
            </a:xfrm>
            <a:custGeom>
              <a:avLst/>
              <a:gdLst/>
              <a:ahLst/>
              <a:rect l="l" t="t" r="r" b="b"/>
              <a:pathLst>
                <a:path w="26" h="0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CustomShape 34"/>
            <p:cNvSpPr/>
            <p:nvPr/>
          </p:nvSpPr>
          <p:spPr>
            <a:xfrm>
              <a:off x="6363720" y="4737240"/>
              <a:ext cx="4320" cy="1080"/>
            </a:xfrm>
            <a:custGeom>
              <a:avLst/>
              <a:gdLst/>
              <a:ahLst/>
              <a:rect l="l" t="t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CustomShape 35"/>
            <p:cNvSpPr/>
            <p:nvPr/>
          </p:nvSpPr>
          <p:spPr>
            <a:xfrm>
              <a:off x="9627480" y="4756680"/>
              <a:ext cx="2880" cy="360"/>
            </a:xfrm>
            <a:custGeom>
              <a:avLst/>
              <a:gdLst/>
              <a:ahLst/>
              <a:rect l="l" t="t" r="r" b="b"/>
              <a:pathLst>
                <a:path w="3" h="0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CustomShape 36"/>
            <p:cNvSpPr/>
            <p:nvPr/>
          </p:nvSpPr>
          <p:spPr>
            <a:xfrm>
              <a:off x="9691200" y="4752360"/>
              <a:ext cx="22320" cy="360"/>
            </a:xfrm>
            <a:custGeom>
              <a:avLst/>
              <a:gdLst/>
              <a:ahLst/>
              <a:rect l="l" t="t" r="r" b="b"/>
              <a:pathLst>
                <a:path w="24" h="0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37"/>
            <p:cNvSpPr/>
            <p:nvPr/>
          </p:nvSpPr>
          <p:spPr>
            <a:xfrm>
              <a:off x="8226720" y="4741560"/>
              <a:ext cx="27360" cy="1440"/>
            </a:xfrm>
            <a:custGeom>
              <a:avLst/>
              <a:gdLst/>
              <a:ahLst/>
              <a:rect l="l" t="t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38"/>
            <p:cNvSpPr/>
            <p:nvPr/>
          </p:nvSpPr>
          <p:spPr>
            <a:xfrm>
              <a:off x="9504000" y="4773960"/>
              <a:ext cx="16920" cy="1080"/>
            </a:xfrm>
            <a:custGeom>
              <a:avLst/>
              <a:gdLst/>
              <a:ahLst/>
              <a:rect l="l" t="t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CustomShape 39"/>
            <p:cNvSpPr/>
            <p:nvPr/>
          </p:nvSpPr>
          <p:spPr>
            <a:xfrm>
              <a:off x="9521280" y="4773240"/>
              <a:ext cx="12240" cy="360"/>
            </a:xfrm>
            <a:custGeom>
              <a:avLst/>
              <a:gdLst/>
              <a:ahLst/>
              <a:rect l="l" t="t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CustomShape 40"/>
            <p:cNvSpPr/>
            <p:nvPr/>
          </p:nvSpPr>
          <p:spPr>
            <a:xfrm>
              <a:off x="8048880" y="4766760"/>
              <a:ext cx="7560" cy="360"/>
            </a:xfrm>
            <a:custGeom>
              <a:avLst/>
              <a:gdLst/>
              <a:ahLst/>
              <a:rect l="l" t="t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CustomShape 41"/>
            <p:cNvSpPr/>
            <p:nvPr/>
          </p:nvSpPr>
          <p:spPr>
            <a:xfrm>
              <a:off x="9633960" y="4744080"/>
              <a:ext cx="225000" cy="9000"/>
            </a:xfrm>
            <a:custGeom>
              <a:avLst/>
              <a:gdLst/>
              <a:ahLst/>
              <a:rect l="l" t="t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CustomShape 42"/>
            <p:cNvSpPr/>
            <p:nvPr/>
          </p:nvSpPr>
          <p:spPr>
            <a:xfrm>
              <a:off x="9669960" y="4769280"/>
              <a:ext cx="4320" cy="360"/>
            </a:xfrm>
            <a:custGeom>
              <a:avLst/>
              <a:gdLst/>
              <a:ahLst/>
              <a:rect l="l" t="t" r="r" b="b"/>
              <a:pathLst>
                <a:path w="5" h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CustomShape 43"/>
            <p:cNvSpPr/>
            <p:nvPr/>
          </p:nvSpPr>
          <p:spPr>
            <a:xfrm>
              <a:off x="5782320" y="4773960"/>
              <a:ext cx="8280" cy="1080"/>
            </a:xfrm>
            <a:custGeom>
              <a:avLst/>
              <a:gdLst/>
              <a:ahLst/>
              <a:rect l="l" t="t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CustomShape 44"/>
            <p:cNvSpPr/>
            <p:nvPr/>
          </p:nvSpPr>
          <p:spPr>
            <a:xfrm>
              <a:off x="9614880" y="4759200"/>
              <a:ext cx="360" cy="360"/>
            </a:xfrm>
            <a:custGeom>
              <a:avLst/>
              <a:gdLst/>
              <a:ah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CustomShape 45"/>
            <p:cNvSpPr/>
            <p:nvPr/>
          </p:nvSpPr>
          <p:spPr>
            <a:xfrm>
              <a:off x="5983920" y="4773960"/>
              <a:ext cx="2160" cy="360"/>
            </a:xfrm>
            <a:custGeom>
              <a:avLst/>
              <a:gdLst/>
              <a:ahLst/>
              <a:rect l="l" t="t" r="r" b="b"/>
              <a:pathLst>
                <a:path w="2" h="0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46"/>
            <p:cNvSpPr/>
            <p:nvPr/>
          </p:nvSpPr>
          <p:spPr>
            <a:xfrm>
              <a:off x="6032880" y="4730760"/>
              <a:ext cx="4320" cy="1080"/>
            </a:xfrm>
            <a:custGeom>
              <a:avLst/>
              <a:gdLst/>
              <a:ahLst/>
              <a:rect l="l" t="t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47"/>
            <p:cNvSpPr/>
            <p:nvPr/>
          </p:nvSpPr>
          <p:spPr>
            <a:xfrm>
              <a:off x="5986440" y="4773960"/>
              <a:ext cx="360" cy="360"/>
            </a:xfrm>
            <a:custGeom>
              <a:avLst/>
              <a:gdLst/>
              <a:ah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48"/>
            <p:cNvSpPr/>
            <p:nvPr/>
          </p:nvSpPr>
          <p:spPr>
            <a:xfrm>
              <a:off x="6927120" y="4764960"/>
              <a:ext cx="9000" cy="360"/>
            </a:xfrm>
            <a:custGeom>
              <a:avLst/>
              <a:gdLst/>
              <a:ahLst/>
              <a:rect l="l" t="t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49"/>
            <p:cNvSpPr/>
            <p:nvPr/>
          </p:nvSpPr>
          <p:spPr>
            <a:xfrm>
              <a:off x="6745680" y="4762440"/>
              <a:ext cx="2880" cy="360"/>
            </a:xfrm>
            <a:custGeom>
              <a:avLst/>
              <a:gdLst/>
              <a:ahLst/>
              <a:rect l="l" t="t" r="r" b="b"/>
              <a:pathLst>
                <a:path w="3" h="0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50"/>
            <p:cNvSpPr/>
            <p:nvPr/>
          </p:nvSpPr>
          <p:spPr>
            <a:xfrm>
              <a:off x="8160840" y="4733280"/>
              <a:ext cx="21600" cy="360"/>
            </a:xfrm>
            <a:custGeom>
              <a:avLst/>
              <a:gdLst/>
              <a:ahLst/>
              <a:rect l="l" t="t" r="r" b="b"/>
              <a:pathLst>
                <a:path w="23" h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CustomShape 51"/>
            <p:cNvSpPr/>
            <p:nvPr/>
          </p:nvSpPr>
          <p:spPr>
            <a:xfrm>
              <a:off x="5975280" y="4773960"/>
              <a:ext cx="8280" cy="1080"/>
            </a:xfrm>
            <a:custGeom>
              <a:avLst/>
              <a:gdLst/>
              <a:ahLst/>
              <a:rect l="l" t="t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CustomShape 52"/>
            <p:cNvSpPr/>
            <p:nvPr/>
          </p:nvSpPr>
          <p:spPr>
            <a:xfrm>
              <a:off x="7216920" y="4754880"/>
              <a:ext cx="5040" cy="1080"/>
            </a:xfrm>
            <a:custGeom>
              <a:avLst/>
              <a:gdLst/>
              <a:ahLst/>
              <a:rect l="l" t="t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CustomShape 53"/>
            <p:cNvSpPr/>
            <p:nvPr/>
          </p:nvSpPr>
          <p:spPr>
            <a:xfrm>
              <a:off x="7188480" y="4752360"/>
              <a:ext cx="232200" cy="6120"/>
            </a:xfrm>
            <a:custGeom>
              <a:avLst/>
              <a:gdLst/>
              <a:ahLst/>
              <a:rect l="l" t="t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CustomShape 54"/>
            <p:cNvSpPr/>
            <p:nvPr/>
          </p:nvSpPr>
          <p:spPr>
            <a:xfrm>
              <a:off x="7300440" y="4758120"/>
              <a:ext cx="12960" cy="360"/>
            </a:xfrm>
            <a:custGeom>
              <a:avLst/>
              <a:gdLst/>
              <a:ahLst/>
              <a:rect l="l" t="t" r="r" b="b"/>
              <a:pathLst>
                <a:path w="14" h="0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CustomShape 55"/>
            <p:cNvSpPr/>
            <p:nvPr/>
          </p:nvSpPr>
          <p:spPr>
            <a:xfrm>
              <a:off x="7655760" y="4760640"/>
              <a:ext cx="15480" cy="360"/>
            </a:xfrm>
            <a:custGeom>
              <a:avLst/>
              <a:gdLst/>
              <a:ahLst/>
              <a:rect l="l" t="t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CustomShape 56"/>
            <p:cNvSpPr/>
            <p:nvPr/>
          </p:nvSpPr>
          <p:spPr>
            <a:xfrm>
              <a:off x="5148000" y="4760640"/>
              <a:ext cx="50040" cy="1440"/>
            </a:xfrm>
            <a:custGeom>
              <a:avLst/>
              <a:gdLst/>
              <a:ahLst/>
              <a:rect l="l" t="t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CustomShape 57"/>
            <p:cNvSpPr/>
            <p:nvPr/>
          </p:nvSpPr>
          <p:spPr>
            <a:xfrm>
              <a:off x="8568720" y="4754160"/>
              <a:ext cx="20160" cy="360"/>
            </a:xfrm>
            <a:custGeom>
              <a:avLst/>
              <a:gdLst/>
              <a:ahLst/>
              <a:rect l="l" t="t" r="r" b="b"/>
              <a:pathLst>
                <a:path w="21" h="0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CustomShape 58"/>
            <p:cNvSpPr/>
            <p:nvPr/>
          </p:nvSpPr>
          <p:spPr>
            <a:xfrm>
              <a:off x="7358040" y="4752360"/>
              <a:ext cx="14760" cy="1080"/>
            </a:xfrm>
            <a:custGeom>
              <a:avLst/>
              <a:gdLst/>
              <a:ahLst/>
              <a:rect l="l" t="t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CustomShape 59"/>
            <p:cNvSpPr/>
            <p:nvPr/>
          </p:nvSpPr>
          <p:spPr>
            <a:xfrm>
              <a:off x="8591760" y="4758120"/>
              <a:ext cx="57240" cy="1080"/>
            </a:xfrm>
            <a:custGeom>
              <a:avLst/>
              <a:gdLst/>
              <a:ahLst/>
              <a:rect l="l" t="t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CustomShape 60"/>
            <p:cNvSpPr/>
            <p:nvPr/>
          </p:nvSpPr>
          <p:spPr>
            <a:xfrm>
              <a:off x="8649000" y="4758480"/>
              <a:ext cx="360" cy="360"/>
            </a:xfrm>
            <a:custGeom>
              <a:avLst/>
              <a:gdLst/>
              <a:ahLst/>
              <a:rect l="l" t="t" r="r" b="b"/>
              <a:pathLst>
                <a:path w="1" h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CustomShape 61"/>
            <p:cNvSpPr/>
            <p:nvPr/>
          </p:nvSpPr>
          <p:spPr>
            <a:xfrm>
              <a:off x="1584720" y="4724280"/>
              <a:ext cx="8181000" cy="53640"/>
            </a:xfrm>
            <a:custGeom>
              <a:avLst/>
              <a:gdLst/>
              <a:ahLst/>
              <a:rect l="l" t="t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CustomShape 62"/>
            <p:cNvSpPr/>
            <p:nvPr/>
          </p:nvSpPr>
          <p:spPr>
            <a:xfrm>
              <a:off x="9637920" y="4754880"/>
              <a:ext cx="62640" cy="1440"/>
            </a:xfrm>
            <a:custGeom>
              <a:avLst/>
              <a:gdLst/>
              <a:ahLst/>
              <a:rect l="l" t="t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CustomShape 63"/>
            <p:cNvSpPr/>
            <p:nvPr/>
          </p:nvSpPr>
          <p:spPr>
            <a:xfrm>
              <a:off x="9669960" y="4758120"/>
              <a:ext cx="38880" cy="360"/>
            </a:xfrm>
            <a:custGeom>
              <a:avLst/>
              <a:gdLst/>
              <a:ahLst/>
              <a:rect l="l" t="t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64"/>
            <p:cNvSpPr/>
            <p:nvPr/>
          </p:nvSpPr>
          <p:spPr>
            <a:xfrm>
              <a:off x="9732240" y="4766760"/>
              <a:ext cx="123480" cy="6120"/>
            </a:xfrm>
            <a:custGeom>
              <a:avLst/>
              <a:gdLst/>
              <a:ahLst/>
              <a:rect l="l" t="t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CustomShape 65"/>
            <p:cNvSpPr/>
            <p:nvPr/>
          </p:nvSpPr>
          <p:spPr>
            <a:xfrm>
              <a:off x="9704880" y="4773240"/>
              <a:ext cx="36000" cy="360"/>
            </a:xfrm>
            <a:custGeom>
              <a:avLst/>
              <a:gdLst/>
              <a:ahLst/>
              <a:rect l="l" t="t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66"/>
            <p:cNvSpPr/>
            <p:nvPr/>
          </p:nvSpPr>
          <p:spPr>
            <a:xfrm>
              <a:off x="8973720" y="4736520"/>
              <a:ext cx="32760" cy="1440"/>
            </a:xfrm>
            <a:custGeom>
              <a:avLst/>
              <a:gdLst/>
              <a:ahLst/>
              <a:rect l="l" t="t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67"/>
            <p:cNvSpPr/>
            <p:nvPr/>
          </p:nvSpPr>
          <p:spPr>
            <a:xfrm>
              <a:off x="2397960" y="4738320"/>
              <a:ext cx="246240" cy="360"/>
            </a:xfrm>
            <a:custGeom>
              <a:avLst/>
              <a:gdLst/>
              <a:ahLst/>
              <a:rect l="l" t="t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CustomShape 68"/>
            <p:cNvSpPr/>
            <p:nvPr/>
          </p:nvSpPr>
          <p:spPr>
            <a:xfrm>
              <a:off x="8158320" y="4737240"/>
              <a:ext cx="191880" cy="5400"/>
            </a:xfrm>
            <a:custGeom>
              <a:avLst/>
              <a:gdLst/>
              <a:ahLst/>
              <a:rect l="l" t="t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69"/>
            <p:cNvSpPr/>
            <p:nvPr/>
          </p:nvSpPr>
          <p:spPr>
            <a:xfrm>
              <a:off x="8159760" y="4733280"/>
              <a:ext cx="70560" cy="3600"/>
            </a:xfrm>
            <a:custGeom>
              <a:avLst/>
              <a:gdLst/>
              <a:ahLst/>
              <a:rect l="l" t="t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70"/>
            <p:cNvSpPr/>
            <p:nvPr/>
          </p:nvSpPr>
          <p:spPr>
            <a:xfrm>
              <a:off x="8490600" y="4770000"/>
              <a:ext cx="19440" cy="1080"/>
            </a:xfrm>
            <a:custGeom>
              <a:avLst/>
              <a:gdLst/>
              <a:ahLst/>
              <a:rect l="l" t="t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71"/>
            <p:cNvSpPr/>
            <p:nvPr/>
          </p:nvSpPr>
          <p:spPr>
            <a:xfrm>
              <a:off x="7882560" y="4733280"/>
              <a:ext cx="32760" cy="1080"/>
            </a:xfrm>
            <a:custGeom>
              <a:avLst/>
              <a:gdLst/>
              <a:ahLst/>
              <a:rect l="l" t="t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CustomShape 72"/>
            <p:cNvSpPr/>
            <p:nvPr/>
          </p:nvSpPr>
          <p:spPr>
            <a:xfrm>
              <a:off x="7915680" y="4733280"/>
              <a:ext cx="7560" cy="1080"/>
            </a:xfrm>
            <a:custGeom>
              <a:avLst/>
              <a:gdLst/>
              <a:ahLst/>
              <a:rect l="l" t="t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CustomShape 73"/>
            <p:cNvSpPr/>
            <p:nvPr/>
          </p:nvSpPr>
          <p:spPr>
            <a:xfrm>
              <a:off x="8485200" y="4775040"/>
              <a:ext cx="44640" cy="360"/>
            </a:xfrm>
            <a:custGeom>
              <a:avLst/>
              <a:gdLst/>
              <a:ahLst/>
              <a:rect l="l" t="t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74"/>
            <p:cNvSpPr/>
            <p:nvPr/>
          </p:nvSpPr>
          <p:spPr>
            <a:xfrm>
              <a:off x="8206200" y="4761000"/>
              <a:ext cx="41400" cy="1080"/>
            </a:xfrm>
            <a:custGeom>
              <a:avLst/>
              <a:gdLst/>
              <a:ahLst/>
              <a:rect l="l" t="t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75"/>
            <p:cNvSpPr/>
            <p:nvPr/>
          </p:nvSpPr>
          <p:spPr>
            <a:xfrm>
              <a:off x="7673040" y="4733280"/>
              <a:ext cx="34920" cy="1080"/>
            </a:xfrm>
            <a:custGeom>
              <a:avLst/>
              <a:gdLst/>
              <a:ahLst/>
              <a:rect l="l" t="t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76"/>
            <p:cNvSpPr/>
            <p:nvPr/>
          </p:nvSpPr>
          <p:spPr>
            <a:xfrm>
              <a:off x="7958880" y="4768920"/>
              <a:ext cx="71280" cy="1080"/>
            </a:xfrm>
            <a:custGeom>
              <a:avLst/>
              <a:gdLst/>
              <a:ahLst/>
              <a:rect l="l" t="t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77"/>
            <p:cNvSpPr/>
            <p:nvPr/>
          </p:nvSpPr>
          <p:spPr>
            <a:xfrm>
              <a:off x="7606080" y="4755960"/>
              <a:ext cx="12960" cy="360"/>
            </a:xfrm>
            <a:custGeom>
              <a:avLst/>
              <a:gdLst/>
              <a:ahLst/>
              <a:rect l="l" t="t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78"/>
            <p:cNvSpPr/>
            <p:nvPr/>
          </p:nvSpPr>
          <p:spPr>
            <a:xfrm>
              <a:off x="7619400" y="4755960"/>
              <a:ext cx="38160" cy="360"/>
            </a:xfrm>
            <a:custGeom>
              <a:avLst/>
              <a:gdLst/>
              <a:ahLst/>
              <a:rect l="l" t="t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79"/>
            <p:cNvSpPr/>
            <p:nvPr/>
          </p:nvSpPr>
          <p:spPr>
            <a:xfrm>
              <a:off x="7453080" y="4754880"/>
              <a:ext cx="44640" cy="2880"/>
            </a:xfrm>
            <a:custGeom>
              <a:avLst/>
              <a:gdLst/>
              <a:ahLst/>
              <a:rect l="l" t="t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80"/>
            <p:cNvSpPr/>
            <p:nvPr/>
          </p:nvSpPr>
          <p:spPr>
            <a:xfrm>
              <a:off x="6854400" y="4728240"/>
              <a:ext cx="122400" cy="2160"/>
            </a:xfrm>
            <a:custGeom>
              <a:avLst/>
              <a:gdLst/>
              <a:ahLst/>
              <a:rect l="l" t="t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81"/>
            <p:cNvSpPr/>
            <p:nvPr/>
          </p:nvSpPr>
          <p:spPr>
            <a:xfrm>
              <a:off x="6977520" y="4728240"/>
              <a:ext cx="16200" cy="360"/>
            </a:xfrm>
            <a:custGeom>
              <a:avLst/>
              <a:gdLst/>
              <a:ahLst/>
              <a:rect l="l" t="t" r="r" b="b"/>
              <a:pathLst>
                <a:path w="18" h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CustomShape 82"/>
            <p:cNvSpPr/>
            <p:nvPr/>
          </p:nvSpPr>
          <p:spPr>
            <a:xfrm>
              <a:off x="7617960" y="4771440"/>
              <a:ext cx="28800" cy="1440"/>
            </a:xfrm>
            <a:custGeom>
              <a:avLst/>
              <a:gdLst/>
              <a:ahLst/>
              <a:rect l="l" t="t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CustomShape 83"/>
            <p:cNvSpPr/>
            <p:nvPr/>
          </p:nvSpPr>
          <p:spPr>
            <a:xfrm>
              <a:off x="6774840" y="4727520"/>
              <a:ext cx="40680" cy="360"/>
            </a:xfrm>
            <a:custGeom>
              <a:avLst/>
              <a:gdLst/>
              <a:ahLst/>
              <a:rect l="l" t="t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84"/>
            <p:cNvSpPr/>
            <p:nvPr/>
          </p:nvSpPr>
          <p:spPr>
            <a:xfrm>
              <a:off x="6966360" y="4751640"/>
              <a:ext cx="47520" cy="2160"/>
            </a:xfrm>
            <a:custGeom>
              <a:avLst/>
              <a:gdLst/>
              <a:ahLst/>
              <a:rect l="l" t="t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85"/>
            <p:cNvSpPr/>
            <p:nvPr/>
          </p:nvSpPr>
          <p:spPr>
            <a:xfrm>
              <a:off x="6647400" y="4731840"/>
              <a:ext cx="46800" cy="2880"/>
            </a:xfrm>
            <a:custGeom>
              <a:avLst/>
              <a:gdLst/>
              <a:ahLst/>
              <a:rect l="l" t="t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86"/>
            <p:cNvSpPr/>
            <p:nvPr/>
          </p:nvSpPr>
          <p:spPr>
            <a:xfrm>
              <a:off x="6879600" y="4752360"/>
              <a:ext cx="39960" cy="1080"/>
            </a:xfrm>
            <a:custGeom>
              <a:avLst/>
              <a:gdLst/>
              <a:ahLst/>
              <a:rect l="l" t="t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87"/>
            <p:cNvSpPr/>
            <p:nvPr/>
          </p:nvSpPr>
          <p:spPr>
            <a:xfrm>
              <a:off x="6919920" y="4765680"/>
              <a:ext cx="112320" cy="6120"/>
            </a:xfrm>
            <a:custGeom>
              <a:avLst/>
              <a:gdLst/>
              <a:ahLst/>
              <a:rect l="l" t="t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88"/>
            <p:cNvSpPr/>
            <p:nvPr/>
          </p:nvSpPr>
          <p:spPr>
            <a:xfrm>
              <a:off x="6930000" y="4768920"/>
              <a:ext cx="16920" cy="360"/>
            </a:xfrm>
            <a:custGeom>
              <a:avLst/>
              <a:gdLst/>
              <a:ahLst/>
              <a:rect l="l" t="t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89"/>
            <p:cNvSpPr/>
            <p:nvPr/>
          </p:nvSpPr>
          <p:spPr>
            <a:xfrm>
              <a:off x="6433920" y="4758480"/>
              <a:ext cx="11520" cy="360"/>
            </a:xfrm>
            <a:custGeom>
              <a:avLst/>
              <a:gdLst/>
              <a:ahLst/>
              <a:rect l="l" t="t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90"/>
            <p:cNvSpPr/>
            <p:nvPr/>
          </p:nvSpPr>
          <p:spPr>
            <a:xfrm>
              <a:off x="6682680" y="4768920"/>
              <a:ext cx="128160" cy="2880"/>
            </a:xfrm>
            <a:custGeom>
              <a:avLst/>
              <a:gdLst/>
              <a:ahLst/>
              <a:rect l="l" t="t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CustomShape 91"/>
            <p:cNvSpPr/>
            <p:nvPr/>
          </p:nvSpPr>
          <p:spPr>
            <a:xfrm>
              <a:off x="6115680" y="4728240"/>
              <a:ext cx="36000" cy="1440"/>
            </a:xfrm>
            <a:custGeom>
              <a:avLst/>
              <a:gdLst/>
              <a:ahLst/>
              <a:rect l="l" t="t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CustomShape 92"/>
            <p:cNvSpPr/>
            <p:nvPr/>
          </p:nvSpPr>
          <p:spPr>
            <a:xfrm>
              <a:off x="6116400" y="4728240"/>
              <a:ext cx="5040" cy="360"/>
            </a:xfrm>
            <a:custGeom>
              <a:avLst/>
              <a:gdLst/>
              <a:ahLst/>
              <a:rect l="l" t="t" r="r" b="b"/>
              <a:pathLst>
                <a:path w="6" h="0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" name="CustomShape 93"/>
            <p:cNvSpPr/>
            <p:nvPr/>
          </p:nvSpPr>
          <p:spPr>
            <a:xfrm>
              <a:off x="6534720" y="4756680"/>
              <a:ext cx="50040" cy="1440"/>
            </a:xfrm>
            <a:custGeom>
              <a:avLst/>
              <a:gdLst/>
              <a:ahLst/>
              <a:rect l="l" t="t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CustomShape 94"/>
            <p:cNvSpPr/>
            <p:nvPr/>
          </p:nvSpPr>
          <p:spPr>
            <a:xfrm>
              <a:off x="5958720" y="4731840"/>
              <a:ext cx="41400" cy="360"/>
            </a:xfrm>
            <a:custGeom>
              <a:avLst/>
              <a:gdLst/>
              <a:ahLst/>
              <a:rect l="l" t="t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CustomShape 95"/>
            <p:cNvSpPr/>
            <p:nvPr/>
          </p:nvSpPr>
          <p:spPr>
            <a:xfrm>
              <a:off x="5740560" y="4728240"/>
              <a:ext cx="38160" cy="1440"/>
            </a:xfrm>
            <a:custGeom>
              <a:avLst/>
              <a:gdLst/>
              <a:ahLst/>
              <a:rect l="l" t="t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CustomShape 96"/>
            <p:cNvSpPr/>
            <p:nvPr/>
          </p:nvSpPr>
          <p:spPr>
            <a:xfrm>
              <a:off x="6006960" y="4771800"/>
              <a:ext cx="57960" cy="2880"/>
            </a:xfrm>
            <a:custGeom>
              <a:avLst/>
              <a:gdLst/>
              <a:ahLst/>
              <a:rect l="l" t="t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CustomShape 97"/>
            <p:cNvSpPr/>
            <p:nvPr/>
          </p:nvSpPr>
          <p:spPr>
            <a:xfrm>
              <a:off x="3717360" y="4728960"/>
              <a:ext cx="955080" cy="12240"/>
            </a:xfrm>
            <a:custGeom>
              <a:avLst/>
              <a:gdLst/>
              <a:ahLst/>
              <a:rect l="l" t="t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" name="CustomShape 98"/>
            <p:cNvSpPr/>
            <p:nvPr/>
          </p:nvSpPr>
          <p:spPr>
            <a:xfrm>
              <a:off x="4591080" y="4737240"/>
              <a:ext cx="23400" cy="360"/>
            </a:xfrm>
            <a:custGeom>
              <a:avLst/>
              <a:gdLst/>
              <a:ahLst/>
              <a:rect l="l" t="t" r="r" b="b"/>
              <a:pathLst>
                <a:path w="25" h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CustomShape 99"/>
            <p:cNvSpPr/>
            <p:nvPr/>
          </p:nvSpPr>
          <p:spPr>
            <a:xfrm>
              <a:off x="3680280" y="4732560"/>
              <a:ext cx="36720" cy="360"/>
            </a:xfrm>
            <a:custGeom>
              <a:avLst/>
              <a:gdLst/>
              <a:ahLst/>
              <a:rect l="l" t="t" r="r" b="b"/>
              <a:pathLst>
                <a:path w="39" h="0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CustomShape 100"/>
            <p:cNvSpPr/>
            <p:nvPr/>
          </p:nvSpPr>
          <p:spPr>
            <a:xfrm>
              <a:off x="4710240" y="4730040"/>
              <a:ext cx="87120" cy="2160"/>
            </a:xfrm>
            <a:custGeom>
              <a:avLst/>
              <a:gdLst/>
              <a:ahLst/>
              <a:rect l="l" t="t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CustomShape 101"/>
            <p:cNvSpPr/>
            <p:nvPr/>
          </p:nvSpPr>
          <p:spPr>
            <a:xfrm>
              <a:off x="4673160" y="4728960"/>
              <a:ext cx="44640" cy="1440"/>
            </a:xfrm>
            <a:custGeom>
              <a:avLst/>
              <a:gdLst/>
              <a:ahLst/>
              <a:rect l="l" t="t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CustomShape 102"/>
            <p:cNvSpPr/>
            <p:nvPr/>
          </p:nvSpPr>
          <p:spPr>
            <a:xfrm>
              <a:off x="4667400" y="4767480"/>
              <a:ext cx="34920" cy="1080"/>
            </a:xfrm>
            <a:custGeom>
              <a:avLst/>
              <a:gdLst/>
              <a:ahLst/>
              <a:rect l="l" t="t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CustomShape 103"/>
            <p:cNvSpPr/>
            <p:nvPr/>
          </p:nvSpPr>
          <p:spPr>
            <a:xfrm>
              <a:off x="4480200" y="4764960"/>
              <a:ext cx="59400" cy="1440"/>
            </a:xfrm>
            <a:custGeom>
              <a:avLst/>
              <a:gdLst/>
              <a:ahLst/>
              <a:rect l="l" t="t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1" name="CustomShape 104"/>
            <p:cNvSpPr/>
            <p:nvPr/>
          </p:nvSpPr>
          <p:spPr>
            <a:xfrm>
              <a:off x="4490280" y="4776480"/>
              <a:ext cx="36000" cy="1080"/>
            </a:xfrm>
            <a:custGeom>
              <a:avLst/>
              <a:gdLst/>
              <a:ahLst/>
              <a:rect l="l" t="t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CustomShape 105"/>
            <p:cNvSpPr/>
            <p:nvPr/>
          </p:nvSpPr>
          <p:spPr>
            <a:xfrm>
              <a:off x="3389040" y="4739760"/>
              <a:ext cx="16920" cy="360"/>
            </a:xfrm>
            <a:custGeom>
              <a:avLst/>
              <a:gdLst/>
              <a:ahLst/>
              <a:rect l="l" t="t" r="r" b="b"/>
              <a:pathLst>
                <a:path w="18" h="0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3" name="CustomShape 106"/>
            <p:cNvSpPr/>
            <p:nvPr/>
          </p:nvSpPr>
          <p:spPr>
            <a:xfrm>
              <a:off x="3154320" y="4733280"/>
              <a:ext cx="614880" cy="7200"/>
            </a:xfrm>
            <a:custGeom>
              <a:avLst/>
              <a:gdLst/>
              <a:ahLst/>
              <a:rect l="l" t="t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" name="CustomShape 107"/>
            <p:cNvSpPr/>
            <p:nvPr/>
          </p:nvSpPr>
          <p:spPr>
            <a:xfrm>
              <a:off x="2659320" y="4739760"/>
              <a:ext cx="2160" cy="360"/>
            </a:xfrm>
            <a:custGeom>
              <a:avLst/>
              <a:gdLst/>
              <a:ahLst/>
              <a:rect l="l" t="t" r="r" b="b"/>
              <a:pathLst>
                <a:path w="2" h="0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5" name="CustomShape 108"/>
            <p:cNvSpPr/>
            <p:nvPr/>
          </p:nvSpPr>
          <p:spPr>
            <a:xfrm>
              <a:off x="2661840" y="4737240"/>
              <a:ext cx="85680" cy="2160"/>
            </a:xfrm>
            <a:custGeom>
              <a:avLst/>
              <a:gdLst/>
              <a:ahLst/>
              <a:rect l="l" t="t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" name="CustomShape 109"/>
            <p:cNvSpPr/>
            <p:nvPr/>
          </p:nvSpPr>
          <p:spPr>
            <a:xfrm>
              <a:off x="2744640" y="4736520"/>
              <a:ext cx="61200" cy="4680"/>
            </a:xfrm>
            <a:custGeom>
              <a:avLst/>
              <a:gdLst/>
              <a:ahLst/>
              <a:rect l="l" t="t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7" name="CustomShape 110"/>
            <p:cNvSpPr/>
            <p:nvPr/>
          </p:nvSpPr>
          <p:spPr>
            <a:xfrm>
              <a:off x="3099960" y="4737240"/>
              <a:ext cx="28080" cy="1080"/>
            </a:xfrm>
            <a:custGeom>
              <a:avLst/>
              <a:gdLst/>
              <a:ahLst/>
              <a:rect l="l" t="t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CustomShape 111"/>
            <p:cNvSpPr/>
            <p:nvPr/>
          </p:nvSpPr>
          <p:spPr>
            <a:xfrm>
              <a:off x="3070800" y="4738320"/>
              <a:ext cx="28800" cy="1080"/>
            </a:xfrm>
            <a:custGeom>
              <a:avLst/>
              <a:gdLst/>
              <a:ahLst/>
              <a:rect l="l" t="t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CustomShape 112"/>
            <p:cNvSpPr/>
            <p:nvPr/>
          </p:nvSpPr>
          <p:spPr>
            <a:xfrm>
              <a:off x="2954880" y="4737240"/>
              <a:ext cx="41400" cy="360"/>
            </a:xfrm>
            <a:custGeom>
              <a:avLst/>
              <a:gdLst/>
              <a:ahLst/>
              <a:rect l="l" t="t" r="r" b="b"/>
              <a:pathLst>
                <a:path w="44" h="0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CustomShape 113"/>
            <p:cNvSpPr/>
            <p:nvPr/>
          </p:nvSpPr>
          <p:spPr>
            <a:xfrm>
              <a:off x="2996640" y="4737240"/>
              <a:ext cx="32040" cy="1080"/>
            </a:xfrm>
            <a:custGeom>
              <a:avLst/>
              <a:gdLst/>
              <a:ahLst/>
              <a:rect l="l" t="t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CustomShape 114"/>
            <p:cNvSpPr/>
            <p:nvPr/>
          </p:nvSpPr>
          <p:spPr>
            <a:xfrm>
              <a:off x="3019320" y="4734360"/>
              <a:ext cx="50760" cy="3600"/>
            </a:xfrm>
            <a:custGeom>
              <a:avLst/>
              <a:gdLst/>
              <a:ahLst/>
              <a:rect l="l" t="t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CustomShape 115"/>
            <p:cNvSpPr/>
            <p:nvPr/>
          </p:nvSpPr>
          <p:spPr>
            <a:xfrm>
              <a:off x="4232520" y="4775040"/>
              <a:ext cx="36000" cy="1080"/>
            </a:xfrm>
            <a:custGeom>
              <a:avLst/>
              <a:gdLst/>
              <a:ahLst/>
              <a:rect l="l" t="t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CustomShape 116"/>
            <p:cNvSpPr/>
            <p:nvPr/>
          </p:nvSpPr>
          <p:spPr>
            <a:xfrm>
              <a:off x="4058640" y="4773960"/>
              <a:ext cx="19440" cy="1080"/>
            </a:xfrm>
            <a:custGeom>
              <a:avLst/>
              <a:gdLst/>
              <a:ahLst/>
              <a:rect l="l" t="t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117"/>
            <p:cNvSpPr/>
            <p:nvPr/>
          </p:nvSpPr>
          <p:spPr>
            <a:xfrm>
              <a:off x="3831840" y="4773960"/>
              <a:ext cx="226440" cy="12240"/>
            </a:xfrm>
            <a:custGeom>
              <a:avLst/>
              <a:gdLst/>
              <a:ahLst/>
              <a:rect l="l" t="t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CustomShape 118"/>
            <p:cNvSpPr/>
            <p:nvPr/>
          </p:nvSpPr>
          <p:spPr>
            <a:xfrm>
              <a:off x="3999600" y="4786560"/>
              <a:ext cx="33480" cy="1440"/>
            </a:xfrm>
            <a:custGeom>
              <a:avLst/>
              <a:gdLst/>
              <a:ahLst/>
              <a:rect l="l" t="t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CustomShape 119"/>
            <p:cNvSpPr/>
            <p:nvPr/>
          </p:nvSpPr>
          <p:spPr>
            <a:xfrm>
              <a:off x="3558240" y="4762440"/>
              <a:ext cx="54720" cy="1440"/>
            </a:xfrm>
            <a:custGeom>
              <a:avLst/>
              <a:gdLst/>
              <a:ahLst/>
              <a:rect l="l" t="t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CustomShape 120"/>
            <p:cNvSpPr/>
            <p:nvPr/>
          </p:nvSpPr>
          <p:spPr>
            <a:xfrm>
              <a:off x="3613320" y="4763160"/>
              <a:ext cx="21600" cy="1080"/>
            </a:xfrm>
            <a:custGeom>
              <a:avLst/>
              <a:gdLst/>
              <a:ahLst/>
              <a:rect l="l" t="t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CustomShape 121"/>
            <p:cNvSpPr/>
            <p:nvPr/>
          </p:nvSpPr>
          <p:spPr>
            <a:xfrm>
              <a:off x="3591360" y="4762440"/>
              <a:ext cx="2880" cy="360"/>
            </a:xfrm>
            <a:custGeom>
              <a:avLst/>
              <a:gdLst/>
              <a:ahLst/>
              <a:rect l="l" t="t" r="r" b="b"/>
              <a:pathLst>
                <a:path w="3" h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CustomShape 122"/>
            <p:cNvSpPr/>
            <p:nvPr/>
          </p:nvSpPr>
          <p:spPr>
            <a:xfrm>
              <a:off x="2846880" y="4735080"/>
              <a:ext cx="32040" cy="1080"/>
            </a:xfrm>
            <a:custGeom>
              <a:avLst/>
              <a:gdLst/>
              <a:ahLst/>
              <a:rect l="l" t="t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CustomShape 123"/>
            <p:cNvSpPr/>
            <p:nvPr/>
          </p:nvSpPr>
          <p:spPr>
            <a:xfrm>
              <a:off x="2048760" y="4739040"/>
              <a:ext cx="18720" cy="360"/>
            </a:xfrm>
            <a:custGeom>
              <a:avLst/>
              <a:gdLst/>
              <a:ahLst/>
              <a:rect l="l" t="t" r="r" b="b"/>
              <a:pathLst>
                <a:path w="20" h="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CustomShape 124"/>
            <p:cNvSpPr/>
            <p:nvPr/>
          </p:nvSpPr>
          <p:spPr>
            <a:xfrm>
              <a:off x="1770840" y="4764240"/>
              <a:ext cx="2880" cy="360"/>
            </a:xfrm>
            <a:custGeom>
              <a:avLst/>
              <a:gdLst/>
              <a:ahLst/>
              <a:rect l="l" t="t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CustomShape 125"/>
            <p:cNvSpPr/>
            <p:nvPr/>
          </p:nvSpPr>
          <p:spPr>
            <a:xfrm>
              <a:off x="1677240" y="4764240"/>
              <a:ext cx="93240" cy="1080"/>
            </a:xfrm>
            <a:custGeom>
              <a:avLst/>
              <a:gdLst/>
              <a:ahLst/>
              <a:rect l="l" t="t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03" name="PlaceHolder 126"/>
          <p:cNvSpPr>
            <a:spLocks noGrp="1"/>
          </p:cNvSpPr>
          <p:nvPr>
            <p:ph type="body"/>
          </p:nvPr>
        </p:nvSpPr>
        <p:spPr>
          <a:xfrm>
            <a:off x="1522440" y="5102640"/>
            <a:ext cx="9143640" cy="106920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Modifica gli stili del testo dello schema</a:t>
            </a:r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04" name="PlaceHolder 127"/>
          <p:cNvSpPr>
            <a:spLocks noGrp="1"/>
          </p:cNvSpPr>
          <p:nvPr>
            <p:ph type="ftr"/>
          </p:nvPr>
        </p:nvSpPr>
        <p:spPr>
          <a:xfrm>
            <a:off x="1522440" y="6400800"/>
            <a:ext cx="6324120" cy="275760"/>
          </a:xfrm>
          <a:prstGeom prst="rect">
            <a:avLst/>
          </a:prstGeom>
        </p:spPr>
        <p:txBody>
          <a:bodyPr anchor="ctr"/>
          <a:p>
            <a:endParaRPr b="0" lang="it-IT" sz="2400" spc="-1" strike="noStrike">
              <a:latin typeface="Times New Roman"/>
            </a:endParaRPr>
          </a:p>
        </p:txBody>
      </p:sp>
      <p:sp>
        <p:nvSpPr>
          <p:cNvPr id="405" name="PlaceHolder 128"/>
          <p:cNvSpPr>
            <a:spLocks noGrp="1"/>
          </p:cNvSpPr>
          <p:nvPr>
            <p:ph type="dt"/>
          </p:nvPr>
        </p:nvSpPr>
        <p:spPr>
          <a:xfrm>
            <a:off x="8075520" y="6400800"/>
            <a:ext cx="1243440" cy="2757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222E070-2DC9-421F-8C6C-9DF2750A1D0D}" type="datetime1">
              <a:rPr b="0" lang="it-IT" sz="1200" spc="-1" strike="noStrike">
                <a:solidFill>
                  <a:srgbClr val="ffffff"/>
                </a:solidFill>
                <a:latin typeface="Corbel"/>
              </a:rPr>
              <a:t>03/10/2019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406" name="PlaceHolder 129"/>
          <p:cNvSpPr>
            <a:spLocks noGrp="1"/>
          </p:cNvSpPr>
          <p:nvPr>
            <p:ph type="sldNum"/>
          </p:nvPr>
        </p:nvSpPr>
        <p:spPr>
          <a:xfrm>
            <a:off x="9523440" y="6400800"/>
            <a:ext cx="1142640" cy="2757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366F536-866C-48D8-9D81-24279533AC02}" type="slidenum">
              <a:rPr b="0" lang="it-IT" sz="1200" spc="-1" strike="noStrike">
                <a:solidFill>
                  <a:srgbClr val="ffffff"/>
                </a:solidFill>
                <a:latin typeface="Corbel"/>
              </a:rPr>
              <a:t>1</a:t>
            </a:fld>
            <a:endParaRPr b="0" lang="it-IT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ftr"/>
          </p:nvPr>
        </p:nvSpPr>
        <p:spPr>
          <a:xfrm>
            <a:off x="1522440" y="6400800"/>
            <a:ext cx="6324120" cy="275760"/>
          </a:xfrm>
          <a:prstGeom prst="rect">
            <a:avLst/>
          </a:prstGeom>
        </p:spPr>
        <p:txBody>
          <a:bodyPr anchor="ctr"/>
          <a:p>
            <a:endParaRPr b="0" lang="it-IT" sz="2400" spc="-1" strike="noStrike">
              <a:latin typeface="Times New Roman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dt"/>
          </p:nvPr>
        </p:nvSpPr>
        <p:spPr>
          <a:xfrm>
            <a:off x="8075520" y="6400800"/>
            <a:ext cx="1243440" cy="2757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5EFACAD-30E0-4105-A9DE-82129E368692}" type="datetime1">
              <a:rPr b="0" lang="it-IT" sz="1200" spc="-1" strike="noStrike">
                <a:solidFill>
                  <a:srgbClr val="ffffff"/>
                </a:solidFill>
                <a:latin typeface="Corbel"/>
              </a:rPr>
              <a:t>03/10/2019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sldNum"/>
          </p:nvPr>
        </p:nvSpPr>
        <p:spPr>
          <a:xfrm>
            <a:off x="9523440" y="6400800"/>
            <a:ext cx="1142640" cy="2757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B74A3C3-6097-4ECC-ACE8-9F90628839D2}" type="slidenum">
              <a:rPr b="0" lang="it-IT" sz="1200" spc="-1" strike="noStrike">
                <a:solidFill>
                  <a:srgbClr val="ffffff"/>
                </a:solidFill>
                <a:latin typeface="Corbel"/>
              </a:rPr>
              <a:t>1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it-IT" sz="1800" spc="-1" strike="noStrike">
                <a:solidFill>
                  <a:srgbClr val="ffffff"/>
                </a:solidFill>
                <a:latin typeface="Corbel"/>
              </a:rPr>
              <a:t>Fai clic per modificare il formato del testo del titolo</a:t>
            </a:r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47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Fai clic per modificare il formato del testo della struttura</a:t>
            </a:r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ffffff"/>
                </a:solidFill>
                <a:latin typeface="Corbel"/>
              </a:rPr>
              <a:t>Secondo livello struttura</a:t>
            </a:r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it-IT" sz="1600" spc="-1" strike="noStrike">
                <a:solidFill>
                  <a:srgbClr val="ffffff"/>
                </a:solidFill>
                <a:latin typeface="Corbel"/>
              </a:rPr>
              <a:t>Terzo livello struttura</a:t>
            </a:r>
            <a:endParaRPr b="0" lang="it-IT" sz="1600" spc="-1" strike="noStrike">
              <a:solidFill>
                <a:srgbClr val="ffffff"/>
              </a:solidFill>
              <a:latin typeface="Corbe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it-IT" sz="1600" spc="-1" strike="noStrike">
                <a:solidFill>
                  <a:srgbClr val="ffffff"/>
                </a:solidFill>
                <a:latin typeface="Corbel"/>
              </a:rPr>
              <a:t>Quarto livello struttura</a:t>
            </a:r>
            <a:endParaRPr b="0" lang="it-IT" sz="1600" spc="-1" strike="noStrike">
              <a:solidFill>
                <a:srgbClr val="ffffff"/>
              </a:solidFill>
              <a:latin typeface="Corbe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ffffff"/>
                </a:solidFill>
                <a:latin typeface="Corbel"/>
              </a:rPr>
              <a:t>Quinto livello struttura</a:t>
            </a:r>
            <a:endParaRPr b="0" lang="it-IT" sz="2000" spc="-1" strike="noStrike">
              <a:solidFill>
                <a:srgbClr val="ffffff"/>
              </a:solidFill>
              <a:latin typeface="Corbe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ffffff"/>
                </a:solidFill>
                <a:latin typeface="Corbel"/>
              </a:rPr>
              <a:t>Sesto livello struttura</a:t>
            </a:r>
            <a:endParaRPr b="0" lang="it-IT" sz="2000" spc="-1" strike="noStrike">
              <a:solidFill>
                <a:srgbClr val="ffffff"/>
              </a:solidFill>
              <a:latin typeface="Corbe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ffffff"/>
                </a:solidFill>
                <a:latin typeface="Corbel"/>
              </a:rPr>
              <a:t>Settimo livello struttura</a:t>
            </a:r>
            <a:endParaRPr b="0" lang="it-IT" sz="20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1522440" y="274680"/>
            <a:ext cx="9143640" cy="1020240"/>
          </a:xfrm>
          <a:prstGeom prst="rect">
            <a:avLst/>
          </a:prstGeom>
        </p:spPr>
        <p:txBody>
          <a:bodyPr anchor="b"/>
          <a:p>
            <a:pPr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Fare clic per modificare lo stile del titolo dello schema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485" name="Group 2"/>
          <p:cNvGrpSpPr/>
          <p:nvPr/>
        </p:nvGrpSpPr>
        <p:grpSpPr>
          <a:xfrm>
            <a:off x="1522440" y="1514520"/>
            <a:ext cx="10568880" cy="63720"/>
            <a:chOff x="1522440" y="1514520"/>
            <a:chExt cx="10568880" cy="63720"/>
          </a:xfrm>
        </p:grpSpPr>
        <p:sp>
          <p:nvSpPr>
            <p:cNvPr id="486" name="CustomShape 3"/>
            <p:cNvSpPr/>
            <p:nvPr/>
          </p:nvSpPr>
          <p:spPr>
            <a:xfrm>
              <a:off x="12028320" y="1525680"/>
              <a:ext cx="63000" cy="4680"/>
            </a:xfrm>
            <a:custGeom>
              <a:avLst/>
              <a:gdLst/>
              <a:ahLst/>
              <a:rect l="l" t="t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4"/>
            <p:cNvSpPr/>
            <p:nvPr/>
          </p:nvSpPr>
          <p:spPr>
            <a:xfrm>
              <a:off x="12022200" y="1532880"/>
              <a:ext cx="18720" cy="720"/>
            </a:xfrm>
            <a:custGeom>
              <a:avLst/>
              <a:gdLst/>
              <a:ahLst/>
              <a:rect l="l" t="t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CustomShape 5"/>
            <p:cNvSpPr/>
            <p:nvPr/>
          </p:nvSpPr>
          <p:spPr>
            <a:xfrm>
              <a:off x="12041280" y="1531800"/>
              <a:ext cx="39240" cy="5760"/>
            </a:xfrm>
            <a:custGeom>
              <a:avLst/>
              <a:gdLst/>
              <a:ahLst/>
              <a:rect l="l" t="t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CustomShape 6"/>
            <p:cNvSpPr/>
            <p:nvPr/>
          </p:nvSpPr>
          <p:spPr>
            <a:xfrm>
              <a:off x="11831760" y="1526760"/>
              <a:ext cx="42480" cy="4680"/>
            </a:xfrm>
            <a:custGeom>
              <a:avLst/>
              <a:gdLst/>
              <a:ahLst/>
              <a:rect l="l" t="t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CustomShape 7"/>
            <p:cNvSpPr/>
            <p:nvPr/>
          </p:nvSpPr>
          <p:spPr>
            <a:xfrm>
              <a:off x="11809440" y="1531800"/>
              <a:ext cx="41040" cy="2160"/>
            </a:xfrm>
            <a:custGeom>
              <a:avLst/>
              <a:gdLst/>
              <a:ahLst/>
              <a:rect l="l" t="t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CustomShape 8"/>
            <p:cNvSpPr/>
            <p:nvPr/>
          </p:nvSpPr>
          <p:spPr>
            <a:xfrm>
              <a:off x="12003120" y="1537920"/>
              <a:ext cx="77400" cy="3240"/>
            </a:xfrm>
            <a:custGeom>
              <a:avLst/>
              <a:gdLst/>
              <a:ahLst/>
              <a:rect l="l" t="t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CustomShape 9"/>
            <p:cNvSpPr/>
            <p:nvPr/>
          </p:nvSpPr>
          <p:spPr>
            <a:xfrm>
              <a:off x="11665080" y="1523160"/>
              <a:ext cx="39240" cy="4680"/>
            </a:xfrm>
            <a:custGeom>
              <a:avLst/>
              <a:gdLst/>
              <a:ahLst/>
              <a:rect l="l" t="t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CustomShape 10"/>
            <p:cNvSpPr/>
            <p:nvPr/>
          </p:nvSpPr>
          <p:spPr>
            <a:xfrm>
              <a:off x="11506320" y="1521720"/>
              <a:ext cx="91800" cy="4680"/>
            </a:xfrm>
            <a:custGeom>
              <a:avLst/>
              <a:gdLst/>
              <a:ahLst/>
              <a:rect l="l" t="t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CustomShape 11"/>
            <p:cNvSpPr/>
            <p:nvPr/>
          </p:nvSpPr>
          <p:spPr>
            <a:xfrm>
              <a:off x="11471400" y="1525680"/>
              <a:ext cx="34560" cy="3240"/>
            </a:xfrm>
            <a:custGeom>
              <a:avLst/>
              <a:gdLst/>
              <a:ahLst/>
              <a:rect l="l" t="t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CustomShape 12"/>
            <p:cNvSpPr/>
            <p:nvPr/>
          </p:nvSpPr>
          <p:spPr>
            <a:xfrm>
              <a:off x="11711160" y="1529280"/>
              <a:ext cx="29880" cy="4680"/>
            </a:xfrm>
            <a:custGeom>
              <a:avLst/>
              <a:gdLst/>
              <a:ahLst/>
              <a:rect l="l" t="t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CustomShape 13"/>
            <p:cNvSpPr/>
            <p:nvPr/>
          </p:nvSpPr>
          <p:spPr>
            <a:xfrm>
              <a:off x="11692080" y="1532880"/>
              <a:ext cx="34560" cy="720"/>
            </a:xfrm>
            <a:custGeom>
              <a:avLst/>
              <a:gdLst/>
              <a:ahLst/>
              <a:rect l="l" t="t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CustomShape 14"/>
            <p:cNvSpPr/>
            <p:nvPr/>
          </p:nvSpPr>
          <p:spPr>
            <a:xfrm>
              <a:off x="11741040" y="1534320"/>
              <a:ext cx="4320" cy="360"/>
            </a:xfrm>
            <a:custGeom>
              <a:avLst/>
              <a:gdLst/>
              <a:ahLst/>
              <a:rect l="l" t="t" r="r" b="b"/>
              <a:pathLst>
                <a:path w="5" h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CustomShape 15"/>
            <p:cNvSpPr/>
            <p:nvPr/>
          </p:nvSpPr>
          <p:spPr>
            <a:xfrm>
              <a:off x="11841120" y="1537920"/>
              <a:ext cx="70920" cy="8280"/>
            </a:xfrm>
            <a:custGeom>
              <a:avLst/>
              <a:gdLst/>
              <a:ahLst/>
              <a:rect l="l" t="t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CustomShape 16"/>
            <p:cNvSpPr/>
            <p:nvPr/>
          </p:nvSpPr>
          <p:spPr>
            <a:xfrm>
              <a:off x="11764800" y="1535400"/>
              <a:ext cx="43920" cy="3240"/>
            </a:xfrm>
            <a:custGeom>
              <a:avLst/>
              <a:gdLst/>
              <a:ahLst/>
              <a:rect l="l" t="t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CustomShape 17"/>
            <p:cNvSpPr/>
            <p:nvPr/>
          </p:nvSpPr>
          <p:spPr>
            <a:xfrm>
              <a:off x="11744280" y="1537920"/>
              <a:ext cx="20160" cy="2160"/>
            </a:xfrm>
            <a:custGeom>
              <a:avLst/>
              <a:gdLst/>
              <a:ahLst/>
              <a:rect l="l" t="t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CustomShape 18"/>
            <p:cNvSpPr/>
            <p:nvPr/>
          </p:nvSpPr>
          <p:spPr>
            <a:xfrm>
              <a:off x="11482560" y="1531800"/>
              <a:ext cx="85320" cy="3240"/>
            </a:xfrm>
            <a:custGeom>
              <a:avLst/>
              <a:gdLst/>
              <a:ahLst/>
              <a:rect l="l" t="t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CustomShape 19"/>
            <p:cNvSpPr/>
            <p:nvPr/>
          </p:nvSpPr>
          <p:spPr>
            <a:xfrm>
              <a:off x="11626920" y="1532880"/>
              <a:ext cx="4320" cy="720"/>
            </a:xfrm>
            <a:custGeom>
              <a:avLst/>
              <a:gdLst/>
              <a:ahLst/>
              <a:rect l="l" t="t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3" name="CustomShape 20"/>
            <p:cNvSpPr/>
            <p:nvPr/>
          </p:nvSpPr>
          <p:spPr>
            <a:xfrm>
              <a:off x="11261880" y="1534320"/>
              <a:ext cx="4320" cy="360"/>
            </a:xfrm>
            <a:custGeom>
              <a:avLst/>
              <a:gdLst/>
              <a:ahLst/>
              <a:rect l="l" t="t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4" name="CustomShape 21"/>
            <p:cNvSpPr/>
            <p:nvPr/>
          </p:nvSpPr>
          <p:spPr>
            <a:xfrm>
              <a:off x="11553840" y="1534320"/>
              <a:ext cx="43920" cy="2160"/>
            </a:xfrm>
            <a:custGeom>
              <a:avLst/>
              <a:gdLst/>
              <a:ahLst/>
              <a:rect l="l" t="t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CustomShape 22"/>
            <p:cNvSpPr/>
            <p:nvPr/>
          </p:nvSpPr>
          <p:spPr>
            <a:xfrm>
              <a:off x="11409480" y="1529280"/>
              <a:ext cx="31320" cy="2160"/>
            </a:xfrm>
            <a:custGeom>
              <a:avLst/>
              <a:gdLst/>
              <a:ahLst/>
              <a:rect l="l" t="t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CustomShape 23"/>
            <p:cNvSpPr/>
            <p:nvPr/>
          </p:nvSpPr>
          <p:spPr>
            <a:xfrm>
              <a:off x="11619000" y="1531800"/>
              <a:ext cx="6120" cy="360"/>
            </a:xfrm>
            <a:custGeom>
              <a:avLst/>
              <a:gdLst/>
              <a:ahLst/>
              <a:rect l="l" t="t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CustomShape 24"/>
            <p:cNvSpPr/>
            <p:nvPr/>
          </p:nvSpPr>
          <p:spPr>
            <a:xfrm>
              <a:off x="11598120" y="1531800"/>
              <a:ext cx="28080" cy="2160"/>
            </a:xfrm>
            <a:custGeom>
              <a:avLst/>
              <a:gdLst/>
              <a:ahLst/>
              <a:rect l="l" t="t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CustomShape 25"/>
            <p:cNvSpPr/>
            <p:nvPr/>
          </p:nvSpPr>
          <p:spPr>
            <a:xfrm>
              <a:off x="11138040" y="1534320"/>
              <a:ext cx="188640" cy="23040"/>
            </a:xfrm>
            <a:custGeom>
              <a:avLst/>
              <a:gdLst/>
              <a:ahLst/>
              <a:rect l="l" t="t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CustomShape 26"/>
            <p:cNvSpPr/>
            <p:nvPr/>
          </p:nvSpPr>
          <p:spPr>
            <a:xfrm>
              <a:off x="11266560" y="1529280"/>
              <a:ext cx="95040" cy="4680"/>
            </a:xfrm>
            <a:custGeom>
              <a:avLst/>
              <a:gdLst/>
              <a:ahLst/>
              <a:rect l="l" t="t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CustomShape 27"/>
            <p:cNvSpPr/>
            <p:nvPr/>
          </p:nvSpPr>
          <p:spPr>
            <a:xfrm>
              <a:off x="11361600" y="1531800"/>
              <a:ext cx="134640" cy="11880"/>
            </a:xfrm>
            <a:custGeom>
              <a:avLst/>
              <a:gdLst/>
              <a:ahLst/>
              <a:rect l="l" t="t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CustomShape 28"/>
            <p:cNvSpPr/>
            <p:nvPr/>
          </p:nvSpPr>
          <p:spPr>
            <a:xfrm>
              <a:off x="11834640" y="1552680"/>
              <a:ext cx="9000" cy="720"/>
            </a:xfrm>
            <a:custGeom>
              <a:avLst/>
              <a:gdLst/>
              <a:ahLst/>
              <a:rect l="l" t="t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CustomShape 29"/>
            <p:cNvSpPr/>
            <p:nvPr/>
          </p:nvSpPr>
          <p:spPr>
            <a:xfrm>
              <a:off x="11764800" y="1542960"/>
              <a:ext cx="117000" cy="9360"/>
            </a:xfrm>
            <a:custGeom>
              <a:avLst/>
              <a:gdLst/>
              <a:ahLst/>
              <a:rect l="l" t="t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CustomShape 30"/>
            <p:cNvSpPr/>
            <p:nvPr/>
          </p:nvSpPr>
          <p:spPr>
            <a:xfrm>
              <a:off x="11555280" y="1544040"/>
              <a:ext cx="69480" cy="4680"/>
            </a:xfrm>
            <a:custGeom>
              <a:avLst/>
              <a:gdLst/>
              <a:ahLst/>
              <a:rect l="l" t="t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CustomShape 31"/>
            <p:cNvSpPr/>
            <p:nvPr/>
          </p:nvSpPr>
          <p:spPr>
            <a:xfrm>
              <a:off x="11223720" y="1527840"/>
              <a:ext cx="37800" cy="5760"/>
            </a:xfrm>
            <a:custGeom>
              <a:avLst/>
              <a:gdLst/>
              <a:ahLst/>
              <a:rect l="l" t="t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CustomShape 32"/>
            <p:cNvSpPr/>
            <p:nvPr/>
          </p:nvSpPr>
          <p:spPr>
            <a:xfrm>
              <a:off x="11145960" y="1529280"/>
              <a:ext cx="21960" cy="2160"/>
            </a:xfrm>
            <a:custGeom>
              <a:avLst/>
              <a:gdLst/>
              <a:ahLst/>
              <a:rect l="l" t="t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CustomShape 33"/>
            <p:cNvSpPr/>
            <p:nvPr/>
          </p:nvSpPr>
          <p:spPr>
            <a:xfrm>
              <a:off x="6197760" y="1566000"/>
              <a:ext cx="20160" cy="720"/>
            </a:xfrm>
            <a:custGeom>
              <a:avLst/>
              <a:gdLst/>
              <a:ahLst/>
              <a:rect l="l" t="t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CustomShape 34"/>
            <p:cNvSpPr/>
            <p:nvPr/>
          </p:nvSpPr>
          <p:spPr>
            <a:xfrm>
              <a:off x="6356520" y="1564920"/>
              <a:ext cx="9000" cy="720"/>
            </a:xfrm>
            <a:custGeom>
              <a:avLst/>
              <a:gdLst/>
              <a:ahLst/>
              <a:rect l="l" t="t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35"/>
            <p:cNvSpPr/>
            <p:nvPr/>
          </p:nvSpPr>
          <p:spPr>
            <a:xfrm>
              <a:off x="8950320" y="1521720"/>
              <a:ext cx="61560" cy="7200"/>
            </a:xfrm>
            <a:custGeom>
              <a:avLst/>
              <a:gdLst/>
              <a:ahLst/>
              <a:rect l="l" t="t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CustomShape 36"/>
            <p:cNvSpPr/>
            <p:nvPr/>
          </p:nvSpPr>
          <p:spPr>
            <a:xfrm>
              <a:off x="7537320" y="1546560"/>
              <a:ext cx="28080" cy="3240"/>
            </a:xfrm>
            <a:custGeom>
              <a:avLst/>
              <a:gdLst/>
              <a:ahLst/>
              <a:rect l="l" t="t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37"/>
            <p:cNvSpPr/>
            <p:nvPr/>
          </p:nvSpPr>
          <p:spPr>
            <a:xfrm>
              <a:off x="7478640" y="1562400"/>
              <a:ext cx="37800" cy="2160"/>
            </a:xfrm>
            <a:custGeom>
              <a:avLst/>
              <a:gdLst/>
              <a:ahLst/>
              <a:rect l="l" t="t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CustomShape 38"/>
            <p:cNvSpPr/>
            <p:nvPr/>
          </p:nvSpPr>
          <p:spPr>
            <a:xfrm>
              <a:off x="5410080" y="1568520"/>
              <a:ext cx="36000" cy="3240"/>
            </a:xfrm>
            <a:custGeom>
              <a:avLst/>
              <a:gdLst/>
              <a:ahLst/>
              <a:rect l="l" t="t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CustomShape 39"/>
            <p:cNvSpPr/>
            <p:nvPr/>
          </p:nvSpPr>
          <p:spPr>
            <a:xfrm>
              <a:off x="10206000" y="1530360"/>
              <a:ext cx="61560" cy="4680"/>
            </a:xfrm>
            <a:custGeom>
              <a:avLst/>
              <a:gdLst/>
              <a:ahLst/>
              <a:rect l="l" t="t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40"/>
            <p:cNvSpPr/>
            <p:nvPr/>
          </p:nvSpPr>
          <p:spPr>
            <a:xfrm>
              <a:off x="6257880" y="1525680"/>
              <a:ext cx="18720" cy="2160"/>
            </a:xfrm>
            <a:custGeom>
              <a:avLst/>
              <a:gdLst/>
              <a:ahLst/>
              <a:rect l="l" t="t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41"/>
            <p:cNvSpPr/>
            <p:nvPr/>
          </p:nvSpPr>
          <p:spPr>
            <a:xfrm>
              <a:off x="10134720" y="1527840"/>
              <a:ext cx="70920" cy="3240"/>
            </a:xfrm>
            <a:custGeom>
              <a:avLst/>
              <a:gdLst/>
              <a:ahLst/>
              <a:rect l="l" t="t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CustomShape 42"/>
            <p:cNvSpPr/>
            <p:nvPr/>
          </p:nvSpPr>
          <p:spPr>
            <a:xfrm>
              <a:off x="2583000" y="1559880"/>
              <a:ext cx="7560" cy="720"/>
            </a:xfrm>
            <a:custGeom>
              <a:avLst/>
              <a:gdLst/>
              <a:ahLst/>
              <a:rect l="l" t="t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43"/>
            <p:cNvSpPr/>
            <p:nvPr/>
          </p:nvSpPr>
          <p:spPr>
            <a:xfrm>
              <a:off x="1762200" y="1521720"/>
              <a:ext cx="34560" cy="720"/>
            </a:xfrm>
            <a:custGeom>
              <a:avLst/>
              <a:gdLst/>
              <a:ahLst/>
              <a:rect l="l" t="t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CustomShape 44"/>
            <p:cNvSpPr/>
            <p:nvPr/>
          </p:nvSpPr>
          <p:spPr>
            <a:xfrm>
              <a:off x="10812600" y="1529280"/>
              <a:ext cx="18720" cy="720"/>
            </a:xfrm>
            <a:custGeom>
              <a:avLst/>
              <a:gdLst/>
              <a:ahLst/>
              <a:rect l="l" t="t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CustomShape 45"/>
            <p:cNvSpPr/>
            <p:nvPr/>
          </p:nvSpPr>
          <p:spPr>
            <a:xfrm>
              <a:off x="10896480" y="1545120"/>
              <a:ext cx="7560" cy="2160"/>
            </a:xfrm>
            <a:custGeom>
              <a:avLst/>
              <a:gdLst/>
              <a:ahLst/>
              <a:rect l="l" t="t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46"/>
            <p:cNvSpPr/>
            <p:nvPr/>
          </p:nvSpPr>
          <p:spPr>
            <a:xfrm>
              <a:off x="9947160" y="1553760"/>
              <a:ext cx="4320" cy="720"/>
            </a:xfrm>
            <a:custGeom>
              <a:avLst/>
              <a:gdLst/>
              <a:ahLst/>
              <a:rect l="l" t="t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CustomShape 47"/>
            <p:cNvSpPr/>
            <p:nvPr/>
          </p:nvSpPr>
          <p:spPr>
            <a:xfrm>
              <a:off x="10817280" y="1531800"/>
              <a:ext cx="23400" cy="360"/>
            </a:xfrm>
            <a:custGeom>
              <a:avLst/>
              <a:gdLst/>
              <a:ahLst/>
              <a:rect l="l" t="t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CustomShape 48"/>
            <p:cNvSpPr/>
            <p:nvPr/>
          </p:nvSpPr>
          <p:spPr>
            <a:xfrm>
              <a:off x="10836360" y="1529280"/>
              <a:ext cx="18720" cy="720"/>
            </a:xfrm>
            <a:custGeom>
              <a:avLst/>
              <a:gdLst/>
              <a:ahLst/>
              <a:rect l="l" t="t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49"/>
            <p:cNvSpPr/>
            <p:nvPr/>
          </p:nvSpPr>
          <p:spPr>
            <a:xfrm>
              <a:off x="10787040" y="1530360"/>
              <a:ext cx="29880" cy="720"/>
            </a:xfrm>
            <a:custGeom>
              <a:avLst/>
              <a:gdLst/>
              <a:ahLst/>
              <a:rect l="l" t="t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CustomShape 50"/>
            <p:cNvSpPr/>
            <p:nvPr/>
          </p:nvSpPr>
          <p:spPr>
            <a:xfrm>
              <a:off x="4092480" y="1552680"/>
              <a:ext cx="20160" cy="2160"/>
            </a:xfrm>
            <a:custGeom>
              <a:avLst/>
              <a:gdLst/>
              <a:ahLst/>
              <a:rect l="l" t="t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CustomShape 51"/>
            <p:cNvSpPr/>
            <p:nvPr/>
          </p:nvSpPr>
          <p:spPr>
            <a:xfrm>
              <a:off x="8528040" y="1567440"/>
              <a:ext cx="2880" cy="720"/>
            </a:xfrm>
            <a:custGeom>
              <a:avLst/>
              <a:gdLst/>
              <a:ahLst/>
              <a:rect l="l" t="t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CustomShape 52"/>
            <p:cNvSpPr/>
            <p:nvPr/>
          </p:nvSpPr>
          <p:spPr>
            <a:xfrm>
              <a:off x="8461440" y="1556280"/>
              <a:ext cx="66240" cy="14400"/>
            </a:xfrm>
            <a:custGeom>
              <a:avLst/>
              <a:gdLst/>
              <a:ahLst/>
              <a:rect l="l" t="t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CustomShape 53"/>
            <p:cNvSpPr/>
            <p:nvPr/>
          </p:nvSpPr>
          <p:spPr>
            <a:xfrm>
              <a:off x="1562040" y="1514520"/>
              <a:ext cx="9562680" cy="63720"/>
            </a:xfrm>
            <a:custGeom>
              <a:avLst/>
              <a:gdLst/>
              <a:ahLst/>
              <a:rect l="l" t="t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CustomShape 54"/>
            <p:cNvSpPr/>
            <p:nvPr/>
          </p:nvSpPr>
          <p:spPr>
            <a:xfrm>
              <a:off x="7508880" y="1559880"/>
              <a:ext cx="10800" cy="3240"/>
            </a:xfrm>
            <a:custGeom>
              <a:avLst/>
              <a:gdLst/>
              <a:ahLst/>
              <a:rect l="l" t="t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55"/>
            <p:cNvSpPr/>
            <p:nvPr/>
          </p:nvSpPr>
          <p:spPr>
            <a:xfrm>
              <a:off x="5433840" y="1567440"/>
              <a:ext cx="4320" cy="720"/>
            </a:xfrm>
            <a:custGeom>
              <a:avLst/>
              <a:gdLst/>
              <a:ahLst/>
              <a:rect l="l" t="t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CustomShape 56"/>
            <p:cNvSpPr/>
            <p:nvPr/>
          </p:nvSpPr>
          <p:spPr>
            <a:xfrm>
              <a:off x="9672480" y="1567440"/>
              <a:ext cx="25200" cy="2160"/>
            </a:xfrm>
            <a:custGeom>
              <a:avLst/>
              <a:gdLst/>
              <a:ahLst/>
              <a:rect l="l" t="t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CustomShape 57"/>
            <p:cNvSpPr/>
            <p:nvPr/>
          </p:nvSpPr>
          <p:spPr>
            <a:xfrm>
              <a:off x="10966320" y="1529280"/>
              <a:ext cx="39240" cy="2160"/>
            </a:xfrm>
            <a:custGeom>
              <a:avLst/>
              <a:gdLst/>
              <a:ahLst/>
              <a:rect l="l" t="t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CustomShape 58"/>
            <p:cNvSpPr/>
            <p:nvPr/>
          </p:nvSpPr>
          <p:spPr>
            <a:xfrm>
              <a:off x="11329920" y="1552680"/>
              <a:ext cx="43920" cy="2160"/>
            </a:xfrm>
            <a:custGeom>
              <a:avLst/>
              <a:gdLst/>
              <a:ahLst/>
              <a:rect l="l" t="t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CustomShape 59"/>
            <p:cNvSpPr/>
            <p:nvPr/>
          </p:nvSpPr>
          <p:spPr>
            <a:xfrm>
              <a:off x="11042640" y="1540440"/>
              <a:ext cx="60120" cy="5760"/>
            </a:xfrm>
            <a:custGeom>
              <a:avLst/>
              <a:gdLst/>
              <a:ahLst/>
              <a:rect l="l" t="t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CustomShape 60"/>
            <p:cNvSpPr/>
            <p:nvPr/>
          </p:nvSpPr>
          <p:spPr>
            <a:xfrm>
              <a:off x="11106000" y="1542960"/>
              <a:ext cx="28080" cy="720"/>
            </a:xfrm>
            <a:custGeom>
              <a:avLst/>
              <a:gdLst/>
              <a:ahLst/>
              <a:rect l="l" t="t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CustomShape 61"/>
            <p:cNvSpPr/>
            <p:nvPr/>
          </p:nvSpPr>
          <p:spPr>
            <a:xfrm>
              <a:off x="10679040" y="1525680"/>
              <a:ext cx="102960" cy="9360"/>
            </a:xfrm>
            <a:custGeom>
              <a:avLst/>
              <a:gdLst/>
              <a:ahLst/>
              <a:rect l="l" t="t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CustomShape 62"/>
            <p:cNvSpPr/>
            <p:nvPr/>
          </p:nvSpPr>
          <p:spPr>
            <a:xfrm>
              <a:off x="11039400" y="1550160"/>
              <a:ext cx="26640" cy="4680"/>
            </a:xfrm>
            <a:custGeom>
              <a:avLst/>
              <a:gdLst/>
              <a:ahLst/>
              <a:rect l="l" t="t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CustomShape 63"/>
            <p:cNvSpPr/>
            <p:nvPr/>
          </p:nvSpPr>
          <p:spPr>
            <a:xfrm>
              <a:off x="10841040" y="1549080"/>
              <a:ext cx="58320" cy="2160"/>
            </a:xfrm>
            <a:custGeom>
              <a:avLst/>
              <a:gdLst/>
              <a:ahLst/>
              <a:rect l="l" t="t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CustomShape 64"/>
            <p:cNvSpPr/>
            <p:nvPr/>
          </p:nvSpPr>
          <p:spPr>
            <a:xfrm>
              <a:off x="10899720" y="1550160"/>
              <a:ext cx="36000" cy="720"/>
            </a:xfrm>
            <a:custGeom>
              <a:avLst/>
              <a:gdLst/>
              <a:ahLst/>
              <a:rect l="l" t="t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CustomShape 65"/>
            <p:cNvSpPr/>
            <p:nvPr/>
          </p:nvSpPr>
          <p:spPr>
            <a:xfrm>
              <a:off x="10958400" y="1555200"/>
              <a:ext cx="45720" cy="360"/>
            </a:xfrm>
            <a:custGeom>
              <a:avLst/>
              <a:gdLst/>
              <a:ahLst/>
              <a:rect l="l" t="t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" name="CustomShape 66"/>
            <p:cNvSpPr/>
            <p:nvPr/>
          </p:nvSpPr>
          <p:spPr>
            <a:xfrm>
              <a:off x="10304640" y="1549080"/>
              <a:ext cx="61560" cy="3240"/>
            </a:xfrm>
            <a:custGeom>
              <a:avLst/>
              <a:gdLst/>
              <a:ahLst/>
              <a:rect l="l" t="t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" name="CustomShape 67"/>
            <p:cNvSpPr/>
            <p:nvPr/>
          </p:nvSpPr>
          <p:spPr>
            <a:xfrm>
              <a:off x="10483920" y="1557720"/>
              <a:ext cx="23400" cy="5760"/>
            </a:xfrm>
            <a:custGeom>
              <a:avLst/>
              <a:gdLst/>
              <a:ahLst/>
              <a:rect l="l" t="t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CustomShape 68"/>
            <p:cNvSpPr/>
            <p:nvPr/>
          </p:nvSpPr>
          <p:spPr>
            <a:xfrm>
              <a:off x="10291680" y="1563840"/>
              <a:ext cx="117000" cy="2160"/>
            </a:xfrm>
            <a:custGeom>
              <a:avLst/>
              <a:gdLst/>
              <a:ahLst/>
              <a:rect l="l" t="t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CustomShape 69"/>
            <p:cNvSpPr/>
            <p:nvPr/>
          </p:nvSpPr>
          <p:spPr>
            <a:xfrm>
              <a:off x="9621720" y="1546560"/>
              <a:ext cx="10800" cy="8280"/>
            </a:xfrm>
            <a:custGeom>
              <a:avLst/>
              <a:gdLst/>
              <a:ahLst/>
              <a:rect l="l" t="t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CustomShape 70"/>
            <p:cNvSpPr/>
            <p:nvPr/>
          </p:nvSpPr>
          <p:spPr>
            <a:xfrm>
              <a:off x="8951760" y="1568520"/>
              <a:ext cx="96480" cy="8280"/>
            </a:xfrm>
            <a:custGeom>
              <a:avLst/>
              <a:gdLst/>
              <a:ahLst/>
              <a:rect l="l" t="t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CustomShape 71"/>
            <p:cNvSpPr/>
            <p:nvPr/>
          </p:nvSpPr>
          <p:spPr>
            <a:xfrm>
              <a:off x="9005760" y="1566000"/>
              <a:ext cx="17280" cy="2160"/>
            </a:xfrm>
            <a:custGeom>
              <a:avLst/>
              <a:gdLst/>
              <a:ahLst/>
              <a:rect l="l" t="t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CustomShape 72"/>
            <p:cNvSpPr/>
            <p:nvPr/>
          </p:nvSpPr>
          <p:spPr>
            <a:xfrm>
              <a:off x="1587600" y="1517040"/>
              <a:ext cx="37800" cy="3240"/>
            </a:xfrm>
            <a:custGeom>
              <a:avLst/>
              <a:gdLst/>
              <a:ahLst/>
              <a:rect l="l" t="t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CustomShape 73"/>
            <p:cNvSpPr/>
            <p:nvPr/>
          </p:nvSpPr>
          <p:spPr>
            <a:xfrm>
              <a:off x="1522440" y="1519560"/>
              <a:ext cx="29880" cy="4680"/>
            </a:xfrm>
            <a:custGeom>
              <a:avLst/>
              <a:gdLst/>
              <a:ahLst/>
              <a:rect l="l" t="t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CustomShape 74"/>
            <p:cNvSpPr/>
            <p:nvPr/>
          </p:nvSpPr>
          <p:spPr>
            <a:xfrm>
              <a:off x="6649920" y="1573560"/>
              <a:ext cx="33120" cy="3240"/>
            </a:xfrm>
            <a:custGeom>
              <a:avLst/>
              <a:gdLst/>
              <a:ahLst/>
              <a:rect l="l" t="t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CustomShape 75"/>
            <p:cNvSpPr/>
            <p:nvPr/>
          </p:nvSpPr>
          <p:spPr>
            <a:xfrm>
              <a:off x="6162840" y="1566000"/>
              <a:ext cx="15480" cy="4680"/>
            </a:xfrm>
            <a:custGeom>
              <a:avLst/>
              <a:gdLst/>
              <a:ahLst/>
              <a:rect l="l" t="t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CustomShape 76"/>
            <p:cNvSpPr/>
            <p:nvPr/>
          </p:nvSpPr>
          <p:spPr>
            <a:xfrm>
              <a:off x="5738760" y="1571040"/>
              <a:ext cx="60120" cy="5760"/>
            </a:xfrm>
            <a:custGeom>
              <a:avLst/>
              <a:gdLst/>
              <a:ahLst/>
              <a:rect l="l" t="t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60" name="PlaceHolder 77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19360" cy="4266720"/>
          </a:xfrm>
          <a:prstGeom prst="rect">
            <a:avLst/>
          </a:prstGeom>
        </p:spPr>
        <p:txBody>
          <a:bodyPr>
            <a:normAutofit/>
          </a:bodyPr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Modifica gli stili del testo dello schema</a:t>
            </a:r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  <a:p>
            <a:pPr lvl="1" marL="576000" indent="-27396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Consolas"/>
              <a:buChar char="–"/>
            </a:pPr>
            <a:r>
              <a:rPr b="0" lang="it-IT" sz="2000" spc="-1" strike="noStrike">
                <a:solidFill>
                  <a:srgbClr val="ffffff"/>
                </a:solidFill>
                <a:latin typeface="Corbel"/>
              </a:rPr>
              <a:t>Secondo livello</a:t>
            </a:r>
            <a:endParaRPr b="0" lang="it-IT" sz="2000" spc="-1" strike="noStrike">
              <a:solidFill>
                <a:srgbClr val="ffffff"/>
              </a:solidFill>
              <a:latin typeface="Corbel"/>
            </a:endParaRPr>
          </a:p>
          <a:p>
            <a:pPr lvl="2" marL="804600" indent="-22824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1800" spc="-1" strike="noStrike">
                <a:solidFill>
                  <a:srgbClr val="ffffff"/>
                </a:solidFill>
                <a:latin typeface="Corbel"/>
              </a:rPr>
              <a:t>Terzo livello</a:t>
            </a:r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  <a:p>
            <a:pPr lvl="3" marL="1033200" indent="-22824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Consolas"/>
              <a:buChar char="–"/>
            </a:pPr>
            <a:r>
              <a:rPr b="0" lang="it-IT" sz="1600" spc="-1" strike="noStrike">
                <a:solidFill>
                  <a:srgbClr val="ffffff"/>
                </a:solidFill>
                <a:latin typeface="Corbel"/>
              </a:rPr>
              <a:t>Quarto livello</a:t>
            </a:r>
            <a:endParaRPr b="0" lang="it-IT" sz="1600" spc="-1" strike="noStrike">
              <a:solidFill>
                <a:srgbClr val="ffffff"/>
              </a:solidFill>
              <a:latin typeface="Corbel"/>
            </a:endParaRPr>
          </a:p>
          <a:p>
            <a:pPr lvl="4" marL="1261800" indent="-22824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1600" spc="-1" strike="noStrike">
                <a:solidFill>
                  <a:srgbClr val="ffffff"/>
                </a:solidFill>
                <a:latin typeface="Corbel"/>
              </a:rPr>
              <a:t>Quinto livello</a:t>
            </a:r>
            <a:endParaRPr b="0" lang="it-IT" sz="1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61" name="PlaceHolder 78"/>
          <p:cNvSpPr>
            <a:spLocks noGrp="1"/>
          </p:cNvSpPr>
          <p:nvPr>
            <p:ph type="body"/>
          </p:nvPr>
        </p:nvSpPr>
        <p:spPr>
          <a:xfrm>
            <a:off x="6246720" y="1905120"/>
            <a:ext cx="4419360" cy="4266720"/>
          </a:xfrm>
          <a:prstGeom prst="rect">
            <a:avLst/>
          </a:prstGeom>
        </p:spPr>
        <p:txBody>
          <a:bodyPr>
            <a:normAutofit/>
          </a:bodyPr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Modifica gli stili del testo dello schema</a:t>
            </a:r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  <a:p>
            <a:pPr lvl="1" marL="576000" indent="-27396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Consolas"/>
              <a:buChar char="–"/>
            </a:pPr>
            <a:r>
              <a:rPr b="0" lang="it-IT" sz="2000" spc="-1" strike="noStrike">
                <a:solidFill>
                  <a:srgbClr val="ffffff"/>
                </a:solidFill>
                <a:latin typeface="Corbel"/>
              </a:rPr>
              <a:t>Secondo livello</a:t>
            </a:r>
            <a:endParaRPr b="0" lang="it-IT" sz="2000" spc="-1" strike="noStrike">
              <a:solidFill>
                <a:srgbClr val="ffffff"/>
              </a:solidFill>
              <a:latin typeface="Corbel"/>
            </a:endParaRPr>
          </a:p>
          <a:p>
            <a:pPr lvl="2" marL="804600" indent="-22824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1800" spc="-1" strike="noStrike">
                <a:solidFill>
                  <a:srgbClr val="ffffff"/>
                </a:solidFill>
                <a:latin typeface="Corbel"/>
              </a:rPr>
              <a:t>Terzo livello</a:t>
            </a:r>
            <a:endParaRPr b="0" lang="it-IT" sz="1800" spc="-1" strike="noStrike">
              <a:solidFill>
                <a:srgbClr val="ffffff"/>
              </a:solidFill>
              <a:latin typeface="Corbel"/>
            </a:endParaRPr>
          </a:p>
          <a:p>
            <a:pPr lvl="3" marL="1033200" indent="-22824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Consolas"/>
              <a:buChar char="–"/>
            </a:pPr>
            <a:r>
              <a:rPr b="0" lang="it-IT" sz="1600" spc="-1" strike="noStrike">
                <a:solidFill>
                  <a:srgbClr val="ffffff"/>
                </a:solidFill>
                <a:latin typeface="Corbel"/>
              </a:rPr>
              <a:t>Quarto livello</a:t>
            </a:r>
            <a:endParaRPr b="0" lang="it-IT" sz="1600" spc="-1" strike="noStrike">
              <a:solidFill>
                <a:srgbClr val="ffffff"/>
              </a:solidFill>
              <a:latin typeface="Corbel"/>
            </a:endParaRPr>
          </a:p>
          <a:p>
            <a:pPr lvl="4" marL="1261800" indent="-22824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1600" spc="-1" strike="noStrike">
                <a:solidFill>
                  <a:srgbClr val="ffffff"/>
                </a:solidFill>
                <a:latin typeface="Corbel"/>
              </a:rPr>
              <a:t>Quinto livello</a:t>
            </a:r>
            <a:endParaRPr b="0" lang="it-IT" sz="1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62" name="PlaceHolder 79"/>
          <p:cNvSpPr>
            <a:spLocks noGrp="1"/>
          </p:cNvSpPr>
          <p:nvPr>
            <p:ph type="ftr"/>
          </p:nvPr>
        </p:nvSpPr>
        <p:spPr>
          <a:xfrm>
            <a:off x="1522440" y="6400800"/>
            <a:ext cx="6324120" cy="275760"/>
          </a:xfrm>
          <a:prstGeom prst="rect">
            <a:avLst/>
          </a:prstGeom>
        </p:spPr>
        <p:txBody>
          <a:bodyPr anchor="ctr"/>
          <a:p>
            <a:endParaRPr b="0" lang="it-IT" sz="2400" spc="-1" strike="noStrike">
              <a:latin typeface="Times New Roman"/>
            </a:endParaRPr>
          </a:p>
        </p:txBody>
      </p:sp>
      <p:sp>
        <p:nvSpPr>
          <p:cNvPr id="563" name="PlaceHolder 80"/>
          <p:cNvSpPr>
            <a:spLocks noGrp="1"/>
          </p:cNvSpPr>
          <p:nvPr>
            <p:ph type="dt"/>
          </p:nvPr>
        </p:nvSpPr>
        <p:spPr>
          <a:xfrm>
            <a:off x="8075520" y="6400800"/>
            <a:ext cx="1243440" cy="2757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CF4A866-A17D-4D03-BAFE-EBFEF44A147C}" type="datetime1">
              <a:rPr b="0" lang="it-IT" sz="1200" spc="-1" strike="noStrike">
                <a:solidFill>
                  <a:srgbClr val="ffffff"/>
                </a:solidFill>
                <a:latin typeface="Corbel"/>
              </a:rPr>
              <a:t>03/10/2019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564" name="PlaceHolder 81"/>
          <p:cNvSpPr>
            <a:spLocks noGrp="1"/>
          </p:cNvSpPr>
          <p:nvPr>
            <p:ph type="sldNum"/>
          </p:nvPr>
        </p:nvSpPr>
        <p:spPr>
          <a:xfrm>
            <a:off x="9523440" y="6400800"/>
            <a:ext cx="1142640" cy="2757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55850A9-2311-4B85-B27A-136541BB3780}" type="slidenum">
              <a:rPr b="0" lang="it-IT" sz="1200" spc="-1" strike="noStrike">
                <a:solidFill>
                  <a:srgbClr val="ffffff"/>
                </a:solidFill>
                <a:latin typeface="Corbel"/>
              </a:rPr>
              <a:t>1</a:t>
            </a:fld>
            <a:endParaRPr b="0" lang="it-IT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0.gif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it.wikipedia.org/wiki/Atbash" TargetMode="External"/><Relationship Id="rId2" Type="http://schemas.openxmlformats.org/officeDocument/2006/relationships/hyperlink" Target="https://it.wikipedia.org/wiki/Scitala" TargetMode="External"/><Relationship Id="rId3" Type="http://schemas.openxmlformats.org/officeDocument/2006/relationships/hyperlink" Target="https://it.wikipedia.org/wiki/Cifrario_di_Cesare" TargetMode="External"/><Relationship Id="rId4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52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52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2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52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extShape 1"/>
          <p:cNvSpPr txBox="1"/>
          <p:nvPr/>
        </p:nvSpPr>
        <p:spPr>
          <a:xfrm>
            <a:off x="1522440" y="1905120"/>
            <a:ext cx="9143640" cy="266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it-IT" sz="5400" spc="-1" strike="noStrike">
                <a:solidFill>
                  <a:srgbClr val="ffffff"/>
                </a:solidFill>
                <a:latin typeface="Consolas"/>
              </a:rPr>
              <a:t>Crittografia</a:t>
            </a:r>
            <a:endParaRPr b="0" lang="it-IT" sz="5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08" name="TextShape 2"/>
          <p:cNvSpPr txBox="1"/>
          <p:nvPr/>
        </p:nvSpPr>
        <p:spPr>
          <a:xfrm>
            <a:off x="1522440" y="5105520"/>
            <a:ext cx="9143640" cy="1066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Come fare a nascondere le proprie informazioni</a:t>
            </a:r>
            <a:endParaRPr b="0" lang="it-IT" sz="2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Operazione inversa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641" name="Group 2"/>
          <p:cNvGrpSpPr/>
          <p:nvPr/>
        </p:nvGrpSpPr>
        <p:grpSpPr>
          <a:xfrm>
            <a:off x="1522440" y="1917360"/>
            <a:ext cx="9143640" cy="4242240"/>
            <a:chOff x="1522440" y="1917360"/>
            <a:chExt cx="9143640" cy="4242240"/>
          </a:xfrm>
        </p:grpSpPr>
        <p:sp>
          <p:nvSpPr>
            <p:cNvPr id="642" name="CustomShape 3"/>
            <p:cNvSpPr/>
            <p:nvPr/>
          </p:nvSpPr>
          <p:spPr>
            <a:xfrm>
              <a:off x="1522440" y="1917360"/>
              <a:ext cx="9143640" cy="424224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93840" rIns="186840" tIns="393840" bIns="394200" anchor="ctr"/>
            <a:p>
              <a:pPr>
                <a:lnSpc>
                  <a:spcPct val="90000"/>
                </a:lnSpc>
                <a:spcAft>
                  <a:spcPts val="1715"/>
                </a:spcAft>
              </a:pPr>
              <a:r>
                <a:rPr b="0" lang="it-IT" sz="4900" spc="-1" strike="noStrike">
                  <a:solidFill>
                    <a:srgbClr val="000000"/>
                  </a:solidFill>
                  <a:latin typeface="Corbel"/>
                </a:rPr>
                <a:t>L'operazione inversa viene chiamata decifrazione (eseguita tramite algoritmi di decodifica) serve per ricomporre il testo in chiaro a partire dal testo cifrato</a:t>
              </a:r>
              <a:endParaRPr b="0" lang="it-IT" sz="4900" spc="-1" strike="noStrike">
                <a:latin typeface="Arial"/>
              </a:endParaRPr>
            </a:p>
          </p:txBody>
        </p:sp>
      </p:grpSp>
      <p:grpSp>
        <p:nvGrpSpPr>
          <p:cNvPr id="643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Picture 2" descr=""/>
          <p:cNvPicPr/>
          <p:nvPr/>
        </p:nvPicPr>
        <p:blipFill>
          <a:blip r:embed="rId1"/>
          <a:stretch/>
        </p:blipFill>
        <p:spPr>
          <a:xfrm>
            <a:off x="1306800" y="2709000"/>
            <a:ext cx="9575280" cy="14396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extShape 1"/>
          <p:cNvSpPr txBox="1"/>
          <p:nvPr/>
        </p:nvSpPr>
        <p:spPr>
          <a:xfrm>
            <a:off x="1522440" y="1905120"/>
            <a:ext cx="9143640" cy="266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ffffff"/>
                </a:solidFill>
                <a:latin typeface="Consolas"/>
              </a:rPr>
              <a:t>Cifrario di Cesare</a:t>
            </a:r>
            <a:endParaRPr b="0" lang="it-IT" sz="4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46" name="TextShape 2"/>
          <p:cNvSpPr txBox="1"/>
          <p:nvPr/>
        </p:nvSpPr>
        <p:spPr>
          <a:xfrm>
            <a:off x="1522440" y="5102640"/>
            <a:ext cx="9143640" cy="1069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p:transition spd="med">
    <p:fade/>
  </p:transition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Cifrario di Cesare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648" name="Group 2"/>
          <p:cNvGrpSpPr/>
          <p:nvPr/>
        </p:nvGrpSpPr>
        <p:grpSpPr>
          <a:xfrm>
            <a:off x="1522080" y="1904760"/>
            <a:ext cx="9144000" cy="4267080"/>
            <a:chOff x="1522080" y="1904760"/>
            <a:chExt cx="9144000" cy="4267080"/>
          </a:xfrm>
        </p:grpSpPr>
        <p:sp>
          <p:nvSpPr>
            <p:cNvPr id="649" name="Line 3"/>
            <p:cNvSpPr/>
            <p:nvPr/>
          </p:nvSpPr>
          <p:spPr>
            <a:xfrm>
              <a:off x="1522080" y="1904760"/>
              <a:ext cx="9144000" cy="360"/>
            </a:xfrm>
            <a:prstGeom prst="line">
              <a:avLst/>
            </a:prstGeom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650" name="CustomShape 4"/>
            <p:cNvSpPr/>
            <p:nvPr/>
          </p:nvSpPr>
          <p:spPr>
            <a:xfrm>
              <a:off x="1522440" y="1905120"/>
              <a:ext cx="9143640" cy="21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63800" rIns="163800" tIns="163800" bIns="163800"/>
            <a:p>
              <a:pPr>
                <a:lnSpc>
                  <a:spcPct val="90000"/>
                </a:lnSpc>
                <a:spcAft>
                  <a:spcPts val="1505"/>
                </a:spcAft>
              </a:pPr>
              <a:r>
                <a:rPr b="0" lang="it-IT" sz="4300" spc="-1" strike="noStrike">
                  <a:solidFill>
                    <a:srgbClr val="ffffff"/>
                  </a:solidFill>
                  <a:latin typeface="Corbel"/>
                </a:rPr>
                <a:t>Tutte le occorrenze di una lettera vengono sostituite da una lettera che dista k posizioni nell'alfabeto</a:t>
              </a:r>
              <a:endParaRPr b="0" lang="it-IT" sz="4300" spc="-1" strike="noStrike">
                <a:latin typeface="Arial"/>
              </a:endParaRPr>
            </a:p>
          </p:txBody>
        </p:sp>
        <p:sp>
          <p:nvSpPr>
            <p:cNvPr id="651" name="Line 5"/>
            <p:cNvSpPr/>
            <p:nvPr/>
          </p:nvSpPr>
          <p:spPr>
            <a:xfrm>
              <a:off x="1522080" y="4038480"/>
              <a:ext cx="9144000" cy="360"/>
            </a:xfrm>
            <a:prstGeom prst="line">
              <a:avLst/>
            </a:prstGeom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652" name="CustomShape 6"/>
            <p:cNvSpPr/>
            <p:nvPr/>
          </p:nvSpPr>
          <p:spPr>
            <a:xfrm>
              <a:off x="1522440" y="4038480"/>
              <a:ext cx="9143640" cy="21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63800" rIns="163800" tIns="163800" bIns="163800"/>
            <a:p>
              <a:pPr>
                <a:lnSpc>
                  <a:spcPct val="90000"/>
                </a:lnSpc>
                <a:spcAft>
                  <a:spcPts val="1505"/>
                </a:spcAft>
              </a:pPr>
              <a:r>
                <a:rPr b="0" lang="it-IT" sz="4300" spc="-1" strike="noStrike">
                  <a:solidFill>
                    <a:srgbClr val="ffffff"/>
                  </a:solidFill>
                  <a:latin typeface="Corbel"/>
                </a:rPr>
                <a:t>K corrisponde dunque alla chiave di cifratura</a:t>
              </a:r>
              <a:endParaRPr b="0" lang="it-IT" sz="4300" spc="-1" strike="noStrike">
                <a:latin typeface="Arial"/>
              </a:endParaRPr>
            </a:p>
          </p:txBody>
        </p:sp>
      </p:grpSp>
      <p:grpSp>
        <p:nvGrpSpPr>
          <p:cNvPr id="653" name="Group 7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Cifrario di Cesare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655" name="Picture 2" descr=""/>
          <p:cNvPicPr/>
          <p:nvPr/>
        </p:nvPicPr>
        <p:blipFill>
          <a:blip r:embed="rId1"/>
          <a:stretch/>
        </p:blipFill>
        <p:spPr>
          <a:xfrm>
            <a:off x="2306880" y="2527920"/>
            <a:ext cx="7574400" cy="18018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Cifrario di Cesare – K=3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57" name="TextShape 2"/>
          <p:cNvSpPr txBox="1"/>
          <p:nvPr/>
        </p:nvSpPr>
        <p:spPr>
          <a:xfrm>
            <a:off x="1522440" y="1905120"/>
            <a:ext cx="9143640" cy="4266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Scelgo la chiave pari a 3</a:t>
            </a:r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Tutte le ricorrenze della lettera A nel testo vengono sostituite dalla lettera D</a:t>
            </a:r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Quelle della lettera B con la lettera E</a:t>
            </a:r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Quelle della lettera C con la lettera F</a:t>
            </a:r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p:transition spd="med">
    <p:fade/>
  </p:transition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Esercizio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659" name="Group 2"/>
          <p:cNvGrpSpPr/>
          <p:nvPr/>
        </p:nvGrpSpPr>
        <p:grpSpPr>
          <a:xfrm>
            <a:off x="1522440" y="2720880"/>
            <a:ext cx="9143640" cy="2635200"/>
            <a:chOff x="1522440" y="2720880"/>
            <a:chExt cx="9143640" cy="2635200"/>
          </a:xfrm>
        </p:grpSpPr>
        <p:sp>
          <p:nvSpPr>
            <p:cNvPr id="660" name="CustomShape 3"/>
            <p:cNvSpPr/>
            <p:nvPr/>
          </p:nvSpPr>
          <p:spPr>
            <a:xfrm>
              <a:off x="1522440" y="2720880"/>
              <a:ext cx="9143640" cy="155880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23640" rIns="247680" tIns="323640" bIns="324000" anchor="ctr"/>
            <a:p>
              <a:pPr>
                <a:lnSpc>
                  <a:spcPct val="90000"/>
                </a:lnSpc>
                <a:spcAft>
                  <a:spcPts val="2276"/>
                </a:spcAft>
              </a:pPr>
              <a:r>
                <a:rPr b="0" lang="it-IT" sz="6500" spc="-1" strike="noStrike">
                  <a:solidFill>
                    <a:srgbClr val="000000"/>
                  </a:solidFill>
                  <a:latin typeface="Corbel"/>
                </a:rPr>
                <a:t>GIULIO CESARE</a:t>
              </a:r>
              <a:endParaRPr b="0" lang="it-IT" sz="6500" spc="-1" strike="noStrike">
                <a:latin typeface="Arial"/>
              </a:endParaRPr>
            </a:p>
          </p:txBody>
        </p:sp>
        <p:sp>
          <p:nvSpPr>
            <p:cNvPr id="661" name="CustomShape 4"/>
            <p:cNvSpPr/>
            <p:nvPr/>
          </p:nvSpPr>
          <p:spPr>
            <a:xfrm>
              <a:off x="1522440" y="4280040"/>
              <a:ext cx="9143640" cy="1076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290160" rIns="462240" tIns="82440" bIns="82440"/>
            <a:p>
              <a:pPr lvl="1" marL="285840" indent="-285480">
                <a:lnSpc>
                  <a:spcPct val="90000"/>
                </a:lnSpc>
                <a:spcAft>
                  <a:spcPts val="1020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it-IT" sz="5100" spc="-1" strike="noStrike">
                  <a:solidFill>
                    <a:srgbClr val="000000"/>
                  </a:solidFill>
                  <a:latin typeface="Corbel"/>
                </a:rPr>
                <a:t>Chiave k=3</a:t>
              </a:r>
              <a:endParaRPr b="0" lang="it-IT" sz="5100" spc="-1" strike="noStrike">
                <a:latin typeface="Arial"/>
              </a:endParaRPr>
            </a:p>
          </p:txBody>
        </p:sp>
      </p:grpSp>
      <p:grpSp>
        <p:nvGrpSpPr>
          <p:cNvPr id="662" name="Group 5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Soluzione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664" name="Group 2"/>
          <p:cNvGrpSpPr/>
          <p:nvPr/>
        </p:nvGrpSpPr>
        <p:grpSpPr>
          <a:xfrm>
            <a:off x="1522440" y="3259080"/>
            <a:ext cx="9143640" cy="1558800"/>
            <a:chOff x="1522440" y="3259080"/>
            <a:chExt cx="9143640" cy="1558800"/>
          </a:xfrm>
        </p:grpSpPr>
        <p:sp>
          <p:nvSpPr>
            <p:cNvPr id="665" name="CustomShape 3"/>
            <p:cNvSpPr/>
            <p:nvPr/>
          </p:nvSpPr>
          <p:spPr>
            <a:xfrm>
              <a:off x="1522440" y="3259080"/>
              <a:ext cx="9143640" cy="155880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23640" rIns="247680" tIns="323640" bIns="324000" anchor="ctr"/>
            <a:p>
              <a:pPr algn="ctr">
                <a:lnSpc>
                  <a:spcPct val="90000"/>
                </a:lnSpc>
                <a:spcAft>
                  <a:spcPts val="2276"/>
                </a:spcAft>
              </a:pPr>
              <a:r>
                <a:rPr b="0" lang="it-IT" sz="6500" spc="-1" strike="noStrike">
                  <a:solidFill>
                    <a:srgbClr val="000000"/>
                  </a:solidFill>
                  <a:latin typeface="Corbel"/>
                </a:rPr>
                <a:t>LNAONR FHVDUH</a:t>
              </a:r>
              <a:endParaRPr b="0" lang="it-IT" sz="6500" spc="-1" strike="noStrike">
                <a:latin typeface="Arial"/>
              </a:endParaRPr>
            </a:p>
          </p:txBody>
        </p:sp>
      </p:grpSp>
      <p:grpSp>
        <p:nvGrpSpPr>
          <p:cNvPr id="666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Esercizio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668" name="Group 2"/>
          <p:cNvGrpSpPr/>
          <p:nvPr/>
        </p:nvGrpSpPr>
        <p:grpSpPr>
          <a:xfrm>
            <a:off x="1522440" y="2720880"/>
            <a:ext cx="9143640" cy="2635200"/>
            <a:chOff x="1522440" y="2720880"/>
            <a:chExt cx="9143640" cy="2635200"/>
          </a:xfrm>
        </p:grpSpPr>
        <p:sp>
          <p:nvSpPr>
            <p:cNvPr id="669" name="CustomShape 3"/>
            <p:cNvSpPr/>
            <p:nvPr/>
          </p:nvSpPr>
          <p:spPr>
            <a:xfrm>
              <a:off x="1522440" y="2720880"/>
              <a:ext cx="9143640" cy="155880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23640" rIns="247680" tIns="323640" bIns="324000" anchor="ctr"/>
            <a:p>
              <a:pPr>
                <a:lnSpc>
                  <a:spcPct val="90000"/>
                </a:lnSpc>
                <a:spcAft>
                  <a:spcPts val="2276"/>
                </a:spcAft>
              </a:pPr>
              <a:r>
                <a:rPr b="0" lang="it-IT" sz="6500" spc="-1" strike="noStrike">
                  <a:solidFill>
                    <a:srgbClr val="000000"/>
                  </a:solidFill>
                  <a:latin typeface="Corbel"/>
                </a:rPr>
                <a:t>FAMMI COPIARE</a:t>
              </a:r>
              <a:endParaRPr b="0" lang="it-IT" sz="6500" spc="-1" strike="noStrike">
                <a:latin typeface="Arial"/>
              </a:endParaRPr>
            </a:p>
          </p:txBody>
        </p:sp>
        <p:sp>
          <p:nvSpPr>
            <p:cNvPr id="670" name="CustomShape 4"/>
            <p:cNvSpPr/>
            <p:nvPr/>
          </p:nvSpPr>
          <p:spPr>
            <a:xfrm>
              <a:off x="1522440" y="4280040"/>
              <a:ext cx="9143640" cy="1076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290160" rIns="462240" tIns="82440" bIns="82440"/>
            <a:p>
              <a:pPr lvl="1" marL="285840" indent="-285480">
                <a:lnSpc>
                  <a:spcPct val="90000"/>
                </a:lnSpc>
                <a:spcAft>
                  <a:spcPts val="1020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it-IT" sz="5100" spc="-1" strike="noStrike">
                  <a:solidFill>
                    <a:srgbClr val="000000"/>
                  </a:solidFill>
                  <a:latin typeface="Corbel"/>
                </a:rPr>
                <a:t>Chiave k=6</a:t>
              </a:r>
              <a:endParaRPr b="0" lang="it-IT" sz="5100" spc="-1" strike="noStrike">
                <a:latin typeface="Arial"/>
              </a:endParaRPr>
            </a:p>
          </p:txBody>
        </p:sp>
      </p:grpSp>
      <p:grpSp>
        <p:nvGrpSpPr>
          <p:cNvPr id="671" name="Group 5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Soluzione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673" name="Group 2"/>
          <p:cNvGrpSpPr/>
          <p:nvPr/>
        </p:nvGrpSpPr>
        <p:grpSpPr>
          <a:xfrm>
            <a:off x="1522440" y="3259080"/>
            <a:ext cx="9143640" cy="1558800"/>
            <a:chOff x="1522440" y="3259080"/>
            <a:chExt cx="9143640" cy="1558800"/>
          </a:xfrm>
        </p:grpSpPr>
        <p:sp>
          <p:nvSpPr>
            <p:cNvPr id="674" name="CustomShape 3"/>
            <p:cNvSpPr/>
            <p:nvPr/>
          </p:nvSpPr>
          <p:spPr>
            <a:xfrm>
              <a:off x="1522440" y="3259080"/>
              <a:ext cx="9143640" cy="155880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23640" rIns="247680" tIns="323640" bIns="324000" anchor="ctr"/>
            <a:p>
              <a:pPr>
                <a:lnSpc>
                  <a:spcPct val="90000"/>
                </a:lnSpc>
                <a:spcAft>
                  <a:spcPts val="2276"/>
                </a:spcAft>
              </a:pPr>
              <a:r>
                <a:rPr b="0" lang="it-IT" sz="6500" spc="-1" strike="noStrike">
                  <a:solidFill>
                    <a:srgbClr val="000000"/>
                  </a:solidFill>
                  <a:latin typeface="Corbel"/>
                </a:rPr>
                <a:t>MFRRP HTUFZL</a:t>
              </a:r>
              <a:endParaRPr b="0" lang="it-IT" sz="6500" spc="-1" strike="noStrike">
                <a:latin typeface="Arial"/>
              </a:endParaRPr>
            </a:p>
          </p:txBody>
        </p:sp>
      </p:grpSp>
      <p:grpSp>
        <p:nvGrpSpPr>
          <p:cNvPr id="675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Obiettivi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610" name="Group 2"/>
          <p:cNvGrpSpPr/>
          <p:nvPr/>
        </p:nvGrpSpPr>
        <p:grpSpPr>
          <a:xfrm>
            <a:off x="2648520" y="1905480"/>
            <a:ext cx="6891480" cy="4265640"/>
            <a:chOff x="2648520" y="1905480"/>
            <a:chExt cx="6891480" cy="4265640"/>
          </a:xfrm>
        </p:grpSpPr>
        <p:sp>
          <p:nvSpPr>
            <p:cNvPr id="611" name="CustomShape 3"/>
            <p:cNvSpPr/>
            <p:nvPr/>
          </p:nvSpPr>
          <p:spPr>
            <a:xfrm>
              <a:off x="2648520" y="1905480"/>
              <a:ext cx="3281400" cy="1968480"/>
            </a:xfrm>
            <a:prstGeom prst="rect">
              <a:avLst/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48680" rIns="148680" tIns="148680" bIns="148680" anchor="ctr"/>
            <a:p>
              <a:pPr algn="ctr">
                <a:lnSpc>
                  <a:spcPct val="90000"/>
                </a:lnSpc>
                <a:spcAft>
                  <a:spcPts val="1366"/>
                </a:spcAft>
              </a:pPr>
              <a:r>
                <a:rPr b="0" lang="it-IT" sz="3900" spc="-1" strike="noStrike">
                  <a:solidFill>
                    <a:srgbClr val="ffffff"/>
                  </a:solidFill>
                  <a:latin typeface="Corbel"/>
                </a:rPr>
                <a:t>Capire cos'è la Crittografia</a:t>
              </a:r>
              <a:endParaRPr b="0" lang="it-IT" sz="3900" spc="-1" strike="noStrike">
                <a:latin typeface="Arial"/>
              </a:endParaRPr>
            </a:p>
          </p:txBody>
        </p:sp>
        <p:sp>
          <p:nvSpPr>
            <p:cNvPr id="612" name="CustomShape 4"/>
            <p:cNvSpPr/>
            <p:nvPr/>
          </p:nvSpPr>
          <p:spPr>
            <a:xfrm>
              <a:off x="6258600" y="1905480"/>
              <a:ext cx="3281400" cy="1968480"/>
            </a:xfrm>
            <a:prstGeom prst="rect">
              <a:avLst/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48680" rIns="148680" tIns="148680" bIns="148680" anchor="ctr"/>
            <a:p>
              <a:pPr algn="ctr">
                <a:lnSpc>
                  <a:spcPct val="90000"/>
                </a:lnSpc>
                <a:spcAft>
                  <a:spcPts val="1366"/>
                </a:spcAft>
              </a:pPr>
              <a:r>
                <a:rPr b="0" lang="it-IT" sz="3900" spc="-1" strike="noStrike">
                  <a:solidFill>
                    <a:srgbClr val="ffffff"/>
                  </a:solidFill>
                  <a:latin typeface="Corbel"/>
                </a:rPr>
                <a:t>Saper usare certi schemi di crittografia</a:t>
              </a:r>
              <a:endParaRPr b="0" lang="it-IT" sz="3900" spc="-1" strike="noStrike">
                <a:latin typeface="Arial"/>
              </a:endParaRPr>
            </a:p>
          </p:txBody>
        </p:sp>
        <p:sp>
          <p:nvSpPr>
            <p:cNvPr id="613" name="CustomShape 5"/>
            <p:cNvSpPr/>
            <p:nvPr/>
          </p:nvSpPr>
          <p:spPr>
            <a:xfrm>
              <a:off x="4453560" y="4202640"/>
              <a:ext cx="3281400" cy="1968480"/>
            </a:xfrm>
            <a:prstGeom prst="rect">
              <a:avLst/>
            </a:prstGeom>
            <a:solidFill>
              <a:schemeClr val="accent4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48680" rIns="148680" tIns="148680" bIns="148680" anchor="ctr"/>
            <a:p>
              <a:pPr algn="ctr">
                <a:lnSpc>
                  <a:spcPct val="90000"/>
                </a:lnSpc>
                <a:spcAft>
                  <a:spcPts val="1366"/>
                </a:spcAft>
              </a:pPr>
              <a:r>
                <a:rPr b="0" lang="it-IT" sz="3900" spc="-1" strike="noStrike">
                  <a:solidFill>
                    <a:srgbClr val="ffffff"/>
                  </a:solidFill>
                  <a:latin typeface="Corbel"/>
                </a:rPr>
                <a:t>Comprendere la crittografia e i suoi limiti</a:t>
              </a:r>
              <a:endParaRPr b="0" lang="it-IT" sz="3900" spc="-1" strike="noStrike">
                <a:latin typeface="Arial"/>
              </a:endParaRPr>
            </a:p>
          </p:txBody>
        </p:sp>
      </p:grpSp>
      <p:grpSp>
        <p:nvGrpSpPr>
          <p:cNvPr id="614" name="Group 6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Esercizio senza chiave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677" name="Group 2"/>
          <p:cNvGrpSpPr/>
          <p:nvPr/>
        </p:nvGrpSpPr>
        <p:grpSpPr>
          <a:xfrm>
            <a:off x="1522440" y="2207520"/>
            <a:ext cx="9143640" cy="3661920"/>
            <a:chOff x="1522440" y="2207520"/>
            <a:chExt cx="9143640" cy="3661920"/>
          </a:xfrm>
        </p:grpSpPr>
        <p:sp>
          <p:nvSpPr>
            <p:cNvPr id="678" name="CustomShape 3"/>
            <p:cNvSpPr/>
            <p:nvPr/>
          </p:nvSpPr>
          <p:spPr>
            <a:xfrm>
              <a:off x="1522440" y="2207520"/>
              <a:ext cx="9143640" cy="258552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74040" rIns="247680" tIns="374040" bIns="373680" anchor="ctr"/>
            <a:p>
              <a:pPr>
                <a:lnSpc>
                  <a:spcPct val="90000"/>
                </a:lnSpc>
                <a:spcAft>
                  <a:spcPts val="2276"/>
                </a:spcAft>
              </a:pPr>
              <a:r>
                <a:rPr b="0" lang="it-IT" sz="6500" spc="-1" strike="noStrike">
                  <a:solidFill>
                    <a:srgbClr val="000000"/>
                  </a:solidFill>
                  <a:latin typeface="Corbel"/>
                </a:rPr>
                <a:t>Decifra la seguente parola:</a:t>
              </a:r>
              <a:endParaRPr b="0" lang="it-IT" sz="6500" spc="-1" strike="noStrike">
                <a:latin typeface="Arial"/>
              </a:endParaRPr>
            </a:p>
          </p:txBody>
        </p:sp>
        <p:sp>
          <p:nvSpPr>
            <p:cNvPr id="679" name="CustomShape 4"/>
            <p:cNvSpPr/>
            <p:nvPr/>
          </p:nvSpPr>
          <p:spPr>
            <a:xfrm>
              <a:off x="1522440" y="4793400"/>
              <a:ext cx="9143640" cy="1076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290160" rIns="462240" tIns="82440" bIns="82440"/>
            <a:p>
              <a:pPr lvl="1" marL="285840" indent="-285480">
                <a:lnSpc>
                  <a:spcPct val="90000"/>
                </a:lnSpc>
                <a:spcAft>
                  <a:spcPts val="1020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it-IT" sz="5100" spc="-1" strike="noStrike">
                  <a:solidFill>
                    <a:srgbClr val="000000"/>
                  </a:solidFill>
                  <a:latin typeface="Corbel"/>
                </a:rPr>
                <a:t>BNLOIHLDMSH, AQZUN</a:t>
              </a:r>
              <a:endParaRPr b="0" lang="it-IT" sz="5100" spc="-1" strike="noStrike">
                <a:latin typeface="Arial"/>
              </a:endParaRPr>
            </a:p>
          </p:txBody>
        </p:sp>
      </p:grpSp>
      <p:grpSp>
        <p:nvGrpSpPr>
          <p:cNvPr id="680" name="Group 5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Cifrario di Cesare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682" name="Group 2"/>
          <p:cNvGrpSpPr/>
          <p:nvPr/>
        </p:nvGrpSpPr>
        <p:grpSpPr>
          <a:xfrm>
            <a:off x="1522080" y="1906920"/>
            <a:ext cx="9144000" cy="4262760"/>
            <a:chOff x="1522080" y="1906920"/>
            <a:chExt cx="9144000" cy="4262760"/>
          </a:xfrm>
        </p:grpSpPr>
        <p:sp>
          <p:nvSpPr>
            <p:cNvPr id="683" name="Line 3"/>
            <p:cNvSpPr/>
            <p:nvPr/>
          </p:nvSpPr>
          <p:spPr>
            <a:xfrm>
              <a:off x="1522080" y="1906920"/>
              <a:ext cx="9144000" cy="360"/>
            </a:xfrm>
            <a:prstGeom prst="line">
              <a:avLst/>
            </a:prstGeom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684" name="CustomShape 4"/>
            <p:cNvSpPr/>
            <p:nvPr/>
          </p:nvSpPr>
          <p:spPr>
            <a:xfrm>
              <a:off x="1522440" y="1906920"/>
              <a:ext cx="9143640" cy="1420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/>
            <a:p>
              <a:pPr>
                <a:lnSpc>
                  <a:spcPct val="90000"/>
                </a:lnSpc>
                <a:spcAft>
                  <a:spcPts val="981"/>
                </a:spcAft>
              </a:pPr>
              <a:r>
                <a:rPr b="0" lang="it-IT" sz="2800" spc="-1" strike="noStrike">
                  <a:solidFill>
                    <a:srgbClr val="ffffff"/>
                  </a:solidFill>
                  <a:latin typeface="Corbel"/>
                </a:rPr>
                <a:t>Questo tipo di codice viene chiamato anche </a:t>
              </a:r>
              <a:r>
                <a:rPr b="1" lang="it-IT" sz="2800" spc="-1" strike="noStrike">
                  <a:solidFill>
                    <a:srgbClr val="ffffff"/>
                  </a:solidFill>
                  <a:latin typeface="Corbel"/>
                </a:rPr>
                <a:t>cifrario a sostituzione</a:t>
              </a:r>
              <a:endParaRPr b="0" lang="it-IT" sz="2800" spc="-1" strike="noStrike">
                <a:latin typeface="Arial"/>
              </a:endParaRPr>
            </a:p>
          </p:txBody>
        </p:sp>
        <p:sp>
          <p:nvSpPr>
            <p:cNvPr id="685" name="Line 5"/>
            <p:cNvSpPr/>
            <p:nvPr/>
          </p:nvSpPr>
          <p:spPr>
            <a:xfrm>
              <a:off x="1522080" y="3327840"/>
              <a:ext cx="9144000" cy="360"/>
            </a:xfrm>
            <a:prstGeom prst="line">
              <a:avLst/>
            </a:prstGeom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686" name="CustomShape 6"/>
            <p:cNvSpPr/>
            <p:nvPr/>
          </p:nvSpPr>
          <p:spPr>
            <a:xfrm>
              <a:off x="1522440" y="3328200"/>
              <a:ext cx="9143640" cy="1420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/>
            <a:p>
              <a:pPr>
                <a:lnSpc>
                  <a:spcPct val="90000"/>
                </a:lnSpc>
                <a:spcAft>
                  <a:spcPts val="981"/>
                </a:spcAft>
              </a:pPr>
              <a:r>
                <a:rPr b="0" lang="it-IT" sz="2800" spc="-1" strike="noStrike">
                  <a:solidFill>
                    <a:srgbClr val="ffffff"/>
                  </a:solidFill>
                  <a:latin typeface="Corbel"/>
                </a:rPr>
                <a:t>Ovviamente il numero di chiavi possibili è molto limitato e la possibilità che la chiave possa essere dedotta è elevato</a:t>
              </a:r>
              <a:endParaRPr b="0" lang="it-IT" sz="2800" spc="-1" strike="noStrike">
                <a:latin typeface="Arial"/>
              </a:endParaRPr>
            </a:p>
          </p:txBody>
        </p:sp>
        <p:sp>
          <p:nvSpPr>
            <p:cNvPr id="687" name="Line 7"/>
            <p:cNvSpPr/>
            <p:nvPr/>
          </p:nvSpPr>
          <p:spPr>
            <a:xfrm>
              <a:off x="1522080" y="4748760"/>
              <a:ext cx="9144000" cy="360"/>
            </a:xfrm>
            <a:prstGeom prst="line">
              <a:avLst/>
            </a:prstGeom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688" name="CustomShape 8"/>
            <p:cNvSpPr/>
            <p:nvPr/>
          </p:nvSpPr>
          <p:spPr>
            <a:xfrm>
              <a:off x="1522440" y="4749120"/>
              <a:ext cx="9143640" cy="1420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/>
            <a:p>
              <a:pPr>
                <a:lnSpc>
                  <a:spcPct val="90000"/>
                </a:lnSpc>
                <a:spcAft>
                  <a:spcPts val="981"/>
                </a:spcAft>
              </a:pPr>
              <a:r>
                <a:rPr b="0" lang="it-IT" sz="2800" spc="-1" strike="noStrike">
                  <a:solidFill>
                    <a:srgbClr val="ffffff"/>
                  </a:solidFill>
                  <a:latin typeface="Corbel"/>
                </a:rPr>
                <a:t>L'algoritmo di Giulio Cesare non è dunque un cifrario sicuro: esso può essere violato facilmente anche senza conoscere la chiave.</a:t>
              </a:r>
              <a:endParaRPr b="0" lang="it-IT" sz="2800" spc="-1" strike="noStrike">
                <a:latin typeface="Arial"/>
              </a:endParaRPr>
            </a:p>
          </p:txBody>
        </p:sp>
      </p:grpSp>
      <p:grpSp>
        <p:nvGrpSpPr>
          <p:cNvPr id="689" name="Group 9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TextShape 1"/>
          <p:cNvSpPr txBox="1"/>
          <p:nvPr/>
        </p:nvSpPr>
        <p:spPr>
          <a:xfrm>
            <a:off x="1522440" y="1905120"/>
            <a:ext cx="9143640" cy="266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ffffff"/>
                </a:solidFill>
                <a:latin typeface="Consolas"/>
              </a:rPr>
              <a:t>Cifrario a trasposizione</a:t>
            </a:r>
            <a:endParaRPr b="0" lang="it-IT" sz="4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91" name="TextShape 2"/>
          <p:cNvSpPr txBox="1"/>
          <p:nvPr/>
        </p:nvSpPr>
        <p:spPr>
          <a:xfrm>
            <a:off x="1522440" y="5102640"/>
            <a:ext cx="9143640" cy="1069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p:transition spd="med">
    <p:fade/>
  </p:transition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Cifrario a trasposizione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693" name="Group 2"/>
          <p:cNvGrpSpPr/>
          <p:nvPr/>
        </p:nvGrpSpPr>
        <p:grpSpPr>
          <a:xfrm>
            <a:off x="1522440" y="1917360"/>
            <a:ext cx="9143640" cy="4242240"/>
            <a:chOff x="1522440" y="1917360"/>
            <a:chExt cx="9143640" cy="4242240"/>
          </a:xfrm>
        </p:grpSpPr>
        <p:sp>
          <p:nvSpPr>
            <p:cNvPr id="694" name="CustomShape 3"/>
            <p:cNvSpPr/>
            <p:nvPr/>
          </p:nvSpPr>
          <p:spPr>
            <a:xfrm>
              <a:off x="1522440" y="1917360"/>
              <a:ext cx="9143640" cy="424224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93840" rIns="186840" tIns="393840" bIns="394200" anchor="ctr"/>
            <a:p>
              <a:pPr>
                <a:lnSpc>
                  <a:spcPct val="90000"/>
                </a:lnSpc>
                <a:spcAft>
                  <a:spcPts val="1715"/>
                </a:spcAft>
              </a:pPr>
              <a:r>
                <a:rPr b="0" lang="it-IT" sz="4900" spc="-1" strike="noStrike">
                  <a:solidFill>
                    <a:srgbClr val="000000"/>
                  </a:solidFill>
                  <a:latin typeface="Corbel"/>
                </a:rPr>
                <a:t>La chiave è una parola che serve per spezzare il messaggio su più righe e successivamente per ordinare le colonne risultanti ottenendo il testo cifrato</a:t>
              </a:r>
              <a:endParaRPr b="0" lang="it-IT" sz="4900" spc="-1" strike="noStrike">
                <a:latin typeface="Arial"/>
              </a:endParaRPr>
            </a:p>
          </p:txBody>
        </p:sp>
      </p:grpSp>
      <p:grpSp>
        <p:nvGrpSpPr>
          <p:cNvPr id="695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Proviamo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697" name="Group 2"/>
          <p:cNvGrpSpPr/>
          <p:nvPr/>
        </p:nvGrpSpPr>
        <p:grpSpPr>
          <a:xfrm>
            <a:off x="1524240" y="2896200"/>
            <a:ext cx="9140040" cy="2284920"/>
            <a:chOff x="1524240" y="2896200"/>
            <a:chExt cx="9140040" cy="2284920"/>
          </a:xfrm>
        </p:grpSpPr>
        <p:sp>
          <p:nvSpPr>
            <p:cNvPr id="698" name="CustomShape 3"/>
            <p:cNvSpPr/>
            <p:nvPr/>
          </p:nvSpPr>
          <p:spPr>
            <a:xfrm>
              <a:off x="1524240" y="2896200"/>
              <a:ext cx="3808080" cy="22849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19240" rIns="152280" tIns="219240" bIns="219240" anchor="ctr"/>
            <a:p>
              <a:pPr algn="ctr">
                <a:lnSpc>
                  <a:spcPct val="90000"/>
                </a:lnSpc>
                <a:spcAft>
                  <a:spcPts val="1400"/>
                </a:spcAft>
              </a:pPr>
              <a:r>
                <a:rPr b="0" lang="it-IT" sz="4000" spc="-1" strike="noStrike">
                  <a:solidFill>
                    <a:srgbClr val="000000"/>
                  </a:solidFill>
                  <a:latin typeface="Corbel"/>
                </a:rPr>
                <a:t>Parola: AVANZARE FINO AL FIUME</a:t>
              </a:r>
              <a:endParaRPr b="0" lang="it-IT" sz="4000" spc="-1" strike="noStrike">
                <a:latin typeface="Arial"/>
              </a:endParaRPr>
            </a:p>
          </p:txBody>
        </p:sp>
        <p:sp>
          <p:nvSpPr>
            <p:cNvPr id="699" name="CustomShape 4"/>
            <p:cNvSpPr/>
            <p:nvPr/>
          </p:nvSpPr>
          <p:spPr>
            <a:xfrm>
              <a:off x="5713560" y="3566520"/>
              <a:ext cx="807120" cy="9442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dk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" name="CustomShape 5"/>
            <p:cNvSpPr/>
            <p:nvPr/>
          </p:nvSpPr>
          <p:spPr>
            <a:xfrm>
              <a:off x="6856200" y="2896200"/>
              <a:ext cx="3808080" cy="22849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19240" rIns="152280" tIns="219240" bIns="219240" anchor="ctr"/>
            <a:p>
              <a:pPr algn="ctr">
                <a:lnSpc>
                  <a:spcPct val="90000"/>
                </a:lnSpc>
                <a:spcAft>
                  <a:spcPts val="1400"/>
                </a:spcAft>
              </a:pPr>
              <a:r>
                <a:rPr b="0" lang="it-IT" sz="4000" spc="-1" strike="noStrike">
                  <a:solidFill>
                    <a:srgbClr val="000000"/>
                  </a:solidFill>
                  <a:latin typeface="Corbel"/>
                </a:rPr>
                <a:t>Chiave: CAMPO</a:t>
              </a:r>
              <a:endParaRPr b="0" lang="it-IT" sz="4000" spc="-1" strike="noStrike">
                <a:latin typeface="Arial"/>
              </a:endParaRPr>
            </a:p>
          </p:txBody>
        </p:sp>
      </p:grpSp>
      <p:grpSp>
        <p:nvGrpSpPr>
          <p:cNvPr id="701" name="Group 6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Cifrario a trasposizione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703" name="Group 2"/>
          <p:cNvGrpSpPr/>
          <p:nvPr/>
        </p:nvGrpSpPr>
        <p:grpSpPr>
          <a:xfrm>
            <a:off x="1522440" y="2712600"/>
            <a:ext cx="4419360" cy="2651400"/>
            <a:chOff x="1522440" y="2712600"/>
            <a:chExt cx="4419360" cy="2651400"/>
          </a:xfrm>
        </p:grpSpPr>
        <p:sp>
          <p:nvSpPr>
            <p:cNvPr id="704" name="CustomShape 3"/>
            <p:cNvSpPr/>
            <p:nvPr/>
          </p:nvSpPr>
          <p:spPr>
            <a:xfrm>
              <a:off x="1522440" y="2712600"/>
              <a:ext cx="4419360" cy="26514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57680" rIns="79920" tIns="157680" bIns="15732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it-IT" sz="2100" spc="-1" strike="noStrike">
                  <a:solidFill>
                    <a:srgbClr val="000000"/>
                  </a:solidFill>
                  <a:latin typeface="Corbel"/>
                </a:rPr>
                <a:t>Si crea una tabella con un numero di colonne uguale al numero di caratteri della parola chiave, e si posiziona sulla prima riga la parola chiave. I caratteri del messaggio vengono distribuiti sulle righe sottostanti, sotto ogni lettera della parola chiave</a:t>
              </a:r>
              <a:endParaRPr b="0" lang="it-IT" sz="2100" spc="-1" strike="noStrike">
                <a:latin typeface="Arial"/>
              </a:endParaRPr>
            </a:p>
          </p:txBody>
        </p:sp>
      </p:grpSp>
      <p:grpSp>
        <p:nvGrpSpPr>
          <p:cNvPr id="705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706" name="Segnaposto contenuto 5" descr=""/>
          <p:cNvPicPr/>
          <p:nvPr/>
        </p:nvPicPr>
        <p:blipFill>
          <a:blip r:embed="rId1"/>
          <a:stretch/>
        </p:blipFill>
        <p:spPr>
          <a:xfrm>
            <a:off x="7606440" y="2349000"/>
            <a:ext cx="2428920" cy="32745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Cifrario a trasposizione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708" name="Group 2"/>
          <p:cNvGrpSpPr/>
          <p:nvPr/>
        </p:nvGrpSpPr>
        <p:grpSpPr>
          <a:xfrm>
            <a:off x="1522080" y="1904760"/>
            <a:ext cx="9144000" cy="4267080"/>
            <a:chOff x="1522080" y="1904760"/>
            <a:chExt cx="9144000" cy="4267080"/>
          </a:xfrm>
        </p:grpSpPr>
        <p:sp>
          <p:nvSpPr>
            <p:cNvPr id="709" name="Line 3"/>
            <p:cNvSpPr/>
            <p:nvPr/>
          </p:nvSpPr>
          <p:spPr>
            <a:xfrm>
              <a:off x="1522080" y="1904760"/>
              <a:ext cx="9144000" cy="360"/>
            </a:xfrm>
            <a:prstGeom prst="line">
              <a:avLst/>
            </a:prstGeom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710" name="CustomShape 4"/>
            <p:cNvSpPr/>
            <p:nvPr/>
          </p:nvSpPr>
          <p:spPr>
            <a:xfrm>
              <a:off x="1522440" y="1905120"/>
              <a:ext cx="9143640" cy="21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63800" rIns="163800" tIns="163800" bIns="163800"/>
            <a:p>
              <a:pPr>
                <a:lnSpc>
                  <a:spcPct val="90000"/>
                </a:lnSpc>
                <a:spcAft>
                  <a:spcPts val="1505"/>
                </a:spcAft>
              </a:pPr>
              <a:r>
                <a:rPr b="0" lang="it-IT" sz="4300" spc="-1" strike="noStrike">
                  <a:solidFill>
                    <a:srgbClr val="ffffff"/>
                  </a:solidFill>
                  <a:latin typeface="Corbel"/>
                </a:rPr>
                <a:t>Se l'ultima riga non è completa, si aggiungono dei caratteri di riempimento ( ad es.il punto . ) </a:t>
              </a:r>
              <a:endParaRPr b="0" lang="it-IT" sz="4300" spc="-1" strike="noStrike">
                <a:latin typeface="Arial"/>
              </a:endParaRPr>
            </a:p>
          </p:txBody>
        </p:sp>
        <p:sp>
          <p:nvSpPr>
            <p:cNvPr id="711" name="Line 5"/>
            <p:cNvSpPr/>
            <p:nvPr/>
          </p:nvSpPr>
          <p:spPr>
            <a:xfrm>
              <a:off x="1522080" y="4038480"/>
              <a:ext cx="9144000" cy="360"/>
            </a:xfrm>
            <a:prstGeom prst="line">
              <a:avLst/>
            </a:prstGeom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712" name="CustomShape 6"/>
            <p:cNvSpPr/>
            <p:nvPr/>
          </p:nvSpPr>
          <p:spPr>
            <a:xfrm>
              <a:off x="1522440" y="4038480"/>
              <a:ext cx="9143640" cy="21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63800" rIns="163800" tIns="163800" bIns="163800"/>
            <a:p>
              <a:pPr>
                <a:lnSpc>
                  <a:spcPct val="90000"/>
                </a:lnSpc>
                <a:spcAft>
                  <a:spcPts val="1505"/>
                </a:spcAft>
              </a:pPr>
              <a:r>
                <a:rPr b="0" lang="it-IT" sz="4300" spc="-1" strike="noStrike">
                  <a:solidFill>
                    <a:srgbClr val="ffffff"/>
                  </a:solidFill>
                  <a:latin typeface="Corbel"/>
                </a:rPr>
                <a:t>Il messaggio cifrato viene generato prendendo le colonne della tabella seguendo l'ordine alfabetico</a:t>
              </a:r>
              <a:endParaRPr b="0" lang="it-IT" sz="4300" spc="-1" strike="noStrike">
                <a:latin typeface="Arial"/>
              </a:endParaRPr>
            </a:p>
          </p:txBody>
        </p:sp>
      </p:grpSp>
      <p:grpSp>
        <p:nvGrpSpPr>
          <p:cNvPr id="713" name="Group 7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Cifrario a sostituzione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715" name="Segnaposto contenuto 3" descr=""/>
          <p:cNvPicPr/>
          <p:nvPr/>
        </p:nvPicPr>
        <p:blipFill>
          <a:blip r:embed="rId1"/>
          <a:stretch/>
        </p:blipFill>
        <p:spPr>
          <a:xfrm>
            <a:off x="1479600" y="3429000"/>
            <a:ext cx="9229320" cy="8517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Cifrario a sostituzione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717" name="Group 2"/>
          <p:cNvGrpSpPr/>
          <p:nvPr/>
        </p:nvGrpSpPr>
        <p:grpSpPr>
          <a:xfrm>
            <a:off x="1526760" y="1905120"/>
            <a:ext cx="9134640" cy="4266720"/>
            <a:chOff x="1526760" y="1905120"/>
            <a:chExt cx="9134640" cy="4266720"/>
          </a:xfrm>
        </p:grpSpPr>
        <p:sp>
          <p:nvSpPr>
            <p:cNvPr id="718" name="CustomShape 3"/>
            <p:cNvSpPr/>
            <p:nvPr/>
          </p:nvSpPr>
          <p:spPr>
            <a:xfrm>
              <a:off x="1526760" y="1905120"/>
              <a:ext cx="9134640" cy="42667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88720" rIns="163800" tIns="288720" bIns="288720" anchor="ctr"/>
            <a:p>
              <a:pPr algn="ctr">
                <a:lnSpc>
                  <a:spcPct val="90000"/>
                </a:lnSpc>
                <a:spcAft>
                  <a:spcPts val="1505"/>
                </a:spcAft>
              </a:pPr>
              <a:r>
                <a:rPr b="0" lang="it-IT" sz="4300" spc="-1" strike="noStrike">
                  <a:solidFill>
                    <a:srgbClr val="000000"/>
                  </a:solidFill>
                  <a:latin typeface="Corbel"/>
                </a:rPr>
                <a:t>Il destinatario del messaggio conoscendo la parola chiave è in grado di ricomporre il testo in chiaro individuando le colonne e posizionandole in modo corretto nella tabella</a:t>
              </a:r>
              <a:endParaRPr b="0" lang="it-IT" sz="4300" spc="-1" strike="noStrike">
                <a:latin typeface="Arial"/>
              </a:endParaRPr>
            </a:p>
          </p:txBody>
        </p:sp>
      </p:grpSp>
      <p:grpSp>
        <p:nvGrpSpPr>
          <p:cNvPr id="719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Esercizio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721" name="Group 2"/>
          <p:cNvGrpSpPr/>
          <p:nvPr/>
        </p:nvGrpSpPr>
        <p:grpSpPr>
          <a:xfrm>
            <a:off x="1522440" y="1936440"/>
            <a:ext cx="9143640" cy="4204080"/>
            <a:chOff x="1522440" y="1936440"/>
            <a:chExt cx="9143640" cy="4204080"/>
          </a:xfrm>
        </p:grpSpPr>
        <p:sp>
          <p:nvSpPr>
            <p:cNvPr id="722" name="CustomShape 3"/>
            <p:cNvSpPr/>
            <p:nvPr/>
          </p:nvSpPr>
          <p:spPr>
            <a:xfrm>
              <a:off x="1522440" y="1936440"/>
              <a:ext cx="9143640" cy="202860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93400" rIns="194400" tIns="293400" bIns="293400" anchor="ctr"/>
            <a:p>
              <a:pPr>
                <a:lnSpc>
                  <a:spcPct val="90000"/>
                </a:lnSpc>
                <a:spcAft>
                  <a:spcPts val="1786"/>
                </a:spcAft>
              </a:pPr>
              <a:r>
                <a:rPr b="0" lang="it-IT" sz="5100" spc="-1" strike="noStrike">
                  <a:solidFill>
                    <a:srgbClr val="ffffff"/>
                  </a:solidFill>
                  <a:latin typeface="Corbel"/>
                </a:rPr>
                <a:t>Frase: Nel Dark Web gira di tutto</a:t>
              </a:r>
              <a:endParaRPr b="0" lang="it-IT" sz="5100" spc="-1" strike="noStrike">
                <a:latin typeface="Arial"/>
              </a:endParaRPr>
            </a:p>
          </p:txBody>
        </p:sp>
        <p:sp>
          <p:nvSpPr>
            <p:cNvPr id="723" name="CustomShape 4"/>
            <p:cNvSpPr/>
            <p:nvPr/>
          </p:nvSpPr>
          <p:spPr>
            <a:xfrm>
              <a:off x="1522440" y="4111920"/>
              <a:ext cx="9143640" cy="202860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hueOff val="-2329414"/>
                <a:satOff val="27582"/>
                <a:lumOff val="2352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93400" rIns="194400" tIns="293400" bIns="293400" anchor="ctr"/>
            <a:p>
              <a:pPr>
                <a:lnSpc>
                  <a:spcPct val="90000"/>
                </a:lnSpc>
                <a:spcAft>
                  <a:spcPts val="1786"/>
                </a:spcAft>
              </a:pPr>
              <a:r>
                <a:rPr b="0" lang="it-IT" sz="5100" spc="-1" strike="noStrike">
                  <a:solidFill>
                    <a:srgbClr val="ffffff"/>
                  </a:solidFill>
                  <a:latin typeface="Corbel"/>
                </a:rPr>
                <a:t>Chiave: Thanos</a:t>
              </a:r>
              <a:endParaRPr b="0" lang="it-IT" sz="5100" spc="-1" strike="noStrike">
                <a:latin typeface="Arial"/>
              </a:endParaRPr>
            </a:p>
          </p:txBody>
        </p:sp>
      </p:grpSp>
      <p:grpSp>
        <p:nvGrpSpPr>
          <p:cNvPr id="724" name="Group 5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Significato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616" name="Group 2"/>
          <p:cNvGrpSpPr/>
          <p:nvPr/>
        </p:nvGrpSpPr>
        <p:grpSpPr>
          <a:xfrm>
            <a:off x="1526760" y="1905120"/>
            <a:ext cx="9134640" cy="4266720"/>
            <a:chOff x="1526760" y="1905120"/>
            <a:chExt cx="9134640" cy="4266720"/>
          </a:xfrm>
        </p:grpSpPr>
        <p:sp>
          <p:nvSpPr>
            <p:cNvPr id="617" name="CustomShape 3"/>
            <p:cNvSpPr/>
            <p:nvPr/>
          </p:nvSpPr>
          <p:spPr>
            <a:xfrm>
              <a:off x="1526760" y="1905120"/>
              <a:ext cx="9134640" cy="42667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88720" rIns="163800" tIns="288720" bIns="288720" anchor="ctr"/>
            <a:p>
              <a:pPr algn="ctr">
                <a:lnSpc>
                  <a:spcPct val="90000"/>
                </a:lnSpc>
                <a:spcAft>
                  <a:spcPts val="1505"/>
                </a:spcAft>
              </a:pPr>
              <a:r>
                <a:rPr b="0" lang="it-IT" sz="4300" spc="-1" strike="noStrike">
                  <a:solidFill>
                    <a:srgbClr val="000000"/>
                  </a:solidFill>
                  <a:latin typeface="Corbel"/>
                </a:rPr>
                <a:t>Branca della crittologia che tratta delle scritture nascoste, ovvero dei metodi per rendere un messaggio offuscato in modo da non essere comprensibile a persone non autorizzate a leggerlo</a:t>
              </a:r>
              <a:endParaRPr b="0" lang="it-IT" sz="4300" spc="-1" strike="noStrike">
                <a:latin typeface="Arial"/>
              </a:endParaRPr>
            </a:p>
          </p:txBody>
        </p:sp>
      </p:grpSp>
      <p:grpSp>
        <p:nvGrpSpPr>
          <p:cNvPr id="618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Soluzione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aphicFrame>
        <p:nvGraphicFramePr>
          <p:cNvPr id="726" name="Table 2"/>
          <p:cNvGraphicFramePr/>
          <p:nvPr/>
        </p:nvGraphicFramePr>
        <p:xfrm>
          <a:off x="1522440" y="1905120"/>
          <a:ext cx="9143640" cy="2224800"/>
        </p:xfrm>
        <a:graphic>
          <a:graphicData uri="http://schemas.openxmlformats.org/drawingml/2006/table">
            <a:tbl>
              <a:tblPr/>
              <a:tblGrid>
                <a:gridCol w="1523880"/>
                <a:gridCol w="1523880"/>
                <a:gridCol w="1523880"/>
                <a:gridCol w="1523880"/>
                <a:gridCol w="1523880"/>
                <a:gridCol w="1524240"/>
              </a:tblGrid>
              <a:tr h="68328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T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H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A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N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O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S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68328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N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E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L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D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A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R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68328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K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W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E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B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G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I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68328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R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A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D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I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T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U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68328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T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T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O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.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.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40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.</a:t>
                      </a:r>
                      <a:endParaRPr b="0" lang="it-IT" sz="4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ransition spd="med">
    <p:fade/>
  </p:transition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Soluzione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aphicFrame>
        <p:nvGraphicFramePr>
          <p:cNvPr id="728" name="Table 2"/>
          <p:cNvGraphicFramePr/>
          <p:nvPr/>
        </p:nvGraphicFramePr>
        <p:xfrm>
          <a:off x="1522440" y="1905120"/>
          <a:ext cx="9972360" cy="4259880"/>
        </p:xfrm>
        <a:graphic>
          <a:graphicData uri="http://schemas.openxmlformats.org/drawingml/2006/table">
            <a:tbl>
              <a:tblPr/>
              <a:tblGrid>
                <a:gridCol w="997200"/>
                <a:gridCol w="997200"/>
                <a:gridCol w="997200"/>
                <a:gridCol w="997200"/>
                <a:gridCol w="997200"/>
                <a:gridCol w="997200"/>
                <a:gridCol w="997200"/>
                <a:gridCol w="997200"/>
                <a:gridCol w="997200"/>
                <a:gridCol w="997560"/>
              </a:tblGrid>
              <a:tr h="5659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T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N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59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N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K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R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T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D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B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I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.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323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59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H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O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59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E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W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A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T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A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G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T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.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323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59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A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S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59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L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E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D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O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R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I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U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32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.</a:t>
                      </a:r>
                      <a:endParaRPr b="0" lang="it-IT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ransition spd="med">
    <p:fade/>
  </p:transition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TextShape 1"/>
          <p:cNvSpPr txBox="1"/>
          <p:nvPr/>
        </p:nvSpPr>
        <p:spPr>
          <a:xfrm>
            <a:off x="1522440" y="1905120"/>
            <a:ext cx="9143640" cy="266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ffffff"/>
                </a:solidFill>
                <a:latin typeface="Consolas"/>
              </a:rPr>
              <a:t>One-Pad</a:t>
            </a:r>
            <a:endParaRPr b="0" lang="it-IT" sz="4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30" name="TextShape 2"/>
          <p:cNvSpPr txBox="1"/>
          <p:nvPr/>
        </p:nvSpPr>
        <p:spPr>
          <a:xfrm>
            <a:off x="1522440" y="5102640"/>
            <a:ext cx="9143640" cy="1069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p:transition spd="med">
    <p:fade/>
  </p:transition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Criterio fondamentale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732" name="Group 2"/>
          <p:cNvGrpSpPr/>
          <p:nvPr/>
        </p:nvGrpSpPr>
        <p:grpSpPr>
          <a:xfrm>
            <a:off x="1526760" y="1905120"/>
            <a:ext cx="9134640" cy="4266720"/>
            <a:chOff x="1526760" y="1905120"/>
            <a:chExt cx="9134640" cy="4266720"/>
          </a:xfrm>
        </p:grpSpPr>
        <p:sp>
          <p:nvSpPr>
            <p:cNvPr id="733" name="CustomShape 3"/>
            <p:cNvSpPr/>
            <p:nvPr/>
          </p:nvSpPr>
          <p:spPr>
            <a:xfrm>
              <a:off x="1526760" y="1905120"/>
              <a:ext cx="9134640" cy="42667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49560" rIns="224640" tIns="349560" bIns="349560" anchor="ctr"/>
            <a:p>
              <a:pPr algn="ctr">
                <a:lnSpc>
                  <a:spcPct val="90000"/>
                </a:lnSpc>
                <a:spcAft>
                  <a:spcPts val="2064"/>
                </a:spcAft>
              </a:pPr>
              <a:r>
                <a:rPr b="0" lang="it-IT" sz="5900" spc="-1" strike="noStrike">
                  <a:solidFill>
                    <a:srgbClr val="000000"/>
                  </a:solidFill>
                  <a:latin typeface="Corbel"/>
                </a:rPr>
                <a:t>La sicurezza di un sistema informatico deve dipendere solo dalla chiave e non dell'algoritmo usato</a:t>
              </a:r>
              <a:endParaRPr b="0" lang="it-IT" sz="5900" spc="-1" strike="noStrike">
                <a:latin typeface="Arial"/>
              </a:endParaRPr>
            </a:p>
          </p:txBody>
        </p:sp>
      </p:grpSp>
      <p:grpSp>
        <p:nvGrpSpPr>
          <p:cNvPr id="734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One-Pad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736" name="Group 2"/>
          <p:cNvGrpSpPr/>
          <p:nvPr/>
        </p:nvGrpSpPr>
        <p:grpSpPr>
          <a:xfrm>
            <a:off x="1524240" y="2896200"/>
            <a:ext cx="9140040" cy="2284920"/>
            <a:chOff x="1524240" y="2896200"/>
            <a:chExt cx="9140040" cy="2284920"/>
          </a:xfrm>
        </p:grpSpPr>
        <p:sp>
          <p:nvSpPr>
            <p:cNvPr id="737" name="CustomShape 3"/>
            <p:cNvSpPr/>
            <p:nvPr/>
          </p:nvSpPr>
          <p:spPr>
            <a:xfrm>
              <a:off x="1524240" y="2896200"/>
              <a:ext cx="3808080" cy="22849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50840" rIns="83880" tIns="150840" bIns="150840" anchor="ctr"/>
            <a:p>
              <a:pPr algn="ctr">
                <a:lnSpc>
                  <a:spcPct val="90000"/>
                </a:lnSpc>
                <a:spcAft>
                  <a:spcPts val="771"/>
                </a:spcAft>
              </a:pPr>
              <a:r>
                <a:rPr b="0" lang="it-IT" sz="2200" spc="-1" strike="noStrike">
                  <a:solidFill>
                    <a:srgbClr val="000000"/>
                  </a:solidFill>
                  <a:latin typeface="Corbel"/>
                </a:rPr>
                <a:t>Implementazione di cifrari di tipo </a:t>
              </a:r>
              <a:r>
                <a:rPr b="1" lang="it-IT" sz="2200" spc="-1" strike="noStrike">
                  <a:solidFill>
                    <a:srgbClr val="000000"/>
                  </a:solidFill>
                  <a:latin typeface="Corbel"/>
                </a:rPr>
                <a:t>one-time pad</a:t>
              </a:r>
              <a:r>
                <a:rPr b="0" lang="it-IT" sz="2200" spc="-1" strike="noStrike">
                  <a:solidFill>
                    <a:srgbClr val="000000"/>
                  </a:solidFill>
                  <a:latin typeface="Corbel"/>
                </a:rPr>
                <a:t> dove si utilizza un blocco(pad) di chiavi che vengono generate casualmente che cambiano ad ogni lettera</a:t>
              </a:r>
              <a:endParaRPr b="0" lang="it-IT" sz="2200" spc="-1" strike="noStrike">
                <a:latin typeface="Arial"/>
              </a:endParaRPr>
            </a:p>
          </p:txBody>
        </p:sp>
        <p:sp>
          <p:nvSpPr>
            <p:cNvPr id="738" name="CustomShape 4"/>
            <p:cNvSpPr/>
            <p:nvPr/>
          </p:nvSpPr>
          <p:spPr>
            <a:xfrm>
              <a:off x="5713560" y="3566520"/>
              <a:ext cx="807120" cy="9442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dk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9" name="CustomShape 5"/>
            <p:cNvSpPr/>
            <p:nvPr/>
          </p:nvSpPr>
          <p:spPr>
            <a:xfrm>
              <a:off x="6856200" y="2896200"/>
              <a:ext cx="3808080" cy="22849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50840" rIns="83880" tIns="150840" bIns="150840" anchor="ctr"/>
            <a:p>
              <a:pPr algn="ctr">
                <a:lnSpc>
                  <a:spcPct val="90000"/>
                </a:lnSpc>
                <a:spcAft>
                  <a:spcPts val="771"/>
                </a:spcAft>
              </a:pPr>
              <a:r>
                <a:rPr b="0" lang="it-IT" sz="2200" spc="-1" strike="noStrike">
                  <a:solidFill>
                    <a:srgbClr val="000000"/>
                  </a:solidFill>
                  <a:latin typeface="Corbel"/>
                </a:rPr>
                <a:t>Lo sviluppo di queste tecniche ha portato al giorno d'oggi alla creazione di generatori di chiavi 'usa e getta' soprattutto nel settore delle transazioni bancarie ( o-key )</a:t>
              </a:r>
              <a:endParaRPr b="0" lang="it-IT" sz="2200" spc="-1" strike="noStrike">
                <a:latin typeface="Arial"/>
              </a:endParaRPr>
            </a:p>
          </p:txBody>
        </p:sp>
      </p:grpSp>
      <p:grpSp>
        <p:nvGrpSpPr>
          <p:cNvPr id="740" name="Group 6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One-Pad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742" name="Picture 2" descr=""/>
          <p:cNvPicPr/>
          <p:nvPr/>
        </p:nvPicPr>
        <p:blipFill>
          <a:blip r:embed="rId1"/>
          <a:stretch/>
        </p:blipFill>
        <p:spPr>
          <a:xfrm>
            <a:off x="3833640" y="2709000"/>
            <a:ext cx="4521600" cy="20977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Regola fondamentale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744" name="Group 2"/>
          <p:cNvGrpSpPr/>
          <p:nvPr/>
        </p:nvGrpSpPr>
        <p:grpSpPr>
          <a:xfrm>
            <a:off x="1526760" y="1905120"/>
            <a:ext cx="9134640" cy="4266720"/>
            <a:chOff x="1526760" y="1905120"/>
            <a:chExt cx="9134640" cy="4266720"/>
          </a:xfrm>
        </p:grpSpPr>
        <p:sp>
          <p:nvSpPr>
            <p:cNvPr id="745" name="CustomShape 3"/>
            <p:cNvSpPr/>
            <p:nvPr/>
          </p:nvSpPr>
          <p:spPr>
            <a:xfrm>
              <a:off x="1526760" y="1905120"/>
              <a:ext cx="9134640" cy="42667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81160" rIns="156240" tIns="281160" bIns="281160" anchor="ctr"/>
            <a:p>
              <a:pPr algn="ctr">
                <a:lnSpc>
                  <a:spcPct val="90000"/>
                </a:lnSpc>
                <a:spcAft>
                  <a:spcPts val="1434"/>
                </a:spcAft>
              </a:pPr>
              <a:r>
                <a:rPr b="0" lang="it-IT" sz="4100" spc="-1" strike="noStrike">
                  <a:solidFill>
                    <a:srgbClr val="000000"/>
                  </a:solidFill>
                  <a:latin typeface="Corbel"/>
                </a:rPr>
                <a:t>La chiave utilizzata può essere interpretata come un numero molto grande e la sua dimensione viene misurata in un numero di bit: più grande è la chiave e più difficile sarà il compito di chi vuole infrangere i messaggi cifrati</a:t>
              </a:r>
              <a:endParaRPr b="0" lang="it-IT" sz="4100" spc="-1" strike="noStrike">
                <a:latin typeface="Arial"/>
              </a:endParaRPr>
            </a:p>
          </p:txBody>
        </p:sp>
      </p:grpSp>
      <p:grpSp>
        <p:nvGrpSpPr>
          <p:cNvPr id="746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Regola fondamentale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748" name="Group 2"/>
          <p:cNvGrpSpPr/>
          <p:nvPr/>
        </p:nvGrpSpPr>
        <p:grpSpPr>
          <a:xfrm>
            <a:off x="1522440" y="1910520"/>
            <a:ext cx="9143640" cy="4255920"/>
            <a:chOff x="1522440" y="1910520"/>
            <a:chExt cx="9143640" cy="4255920"/>
          </a:xfrm>
        </p:grpSpPr>
        <p:sp>
          <p:nvSpPr>
            <p:cNvPr id="749" name="CustomShape 3"/>
            <p:cNvSpPr/>
            <p:nvPr/>
          </p:nvSpPr>
          <p:spPr>
            <a:xfrm>
              <a:off x="1522440" y="1910520"/>
              <a:ext cx="9143640" cy="222732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22200" rIns="213480" tIns="322200" bIns="322200" anchor="ctr"/>
            <a:p>
              <a:pPr>
                <a:lnSpc>
                  <a:spcPct val="90000"/>
                </a:lnSpc>
                <a:spcAft>
                  <a:spcPts val="1959"/>
                </a:spcAft>
              </a:pPr>
              <a:r>
                <a:rPr b="0" lang="it-IT" sz="5600" spc="-1" strike="noStrike">
                  <a:solidFill>
                    <a:srgbClr val="000000"/>
                  </a:solidFill>
                  <a:latin typeface="Corbel"/>
                </a:rPr>
                <a:t>Una chiave di 40 bit è ritenuta abbastanza sicura</a:t>
              </a:r>
              <a:endParaRPr b="0" lang="it-IT" sz="5600" spc="-1" strike="noStrike">
                <a:latin typeface="Arial"/>
              </a:endParaRPr>
            </a:p>
          </p:txBody>
        </p:sp>
        <p:sp>
          <p:nvSpPr>
            <p:cNvPr id="750" name="CustomShape 4"/>
            <p:cNvSpPr/>
            <p:nvPr/>
          </p:nvSpPr>
          <p:spPr>
            <a:xfrm>
              <a:off x="1522440" y="4138200"/>
              <a:ext cx="9143640" cy="2028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290160" rIns="398160" tIns="71280" bIns="71280"/>
            <a:p>
              <a:pPr marL="285840" indent="-285480">
                <a:lnSpc>
                  <a:spcPct val="90000"/>
                </a:lnSpc>
                <a:spcAft>
                  <a:spcPts val="879"/>
                </a:spcAft>
              </a:pPr>
              <a:r>
                <a:rPr b="0" lang="it-IT" sz="4400" spc="-1" strike="noStrike">
                  <a:solidFill>
                    <a:srgbClr val="000000"/>
                  </a:solidFill>
                  <a:latin typeface="Corbel"/>
                </a:rPr>
                <a:t>Chi volesse decifrare i messaggi dovrebbero cercare tra 2</a:t>
              </a:r>
              <a:r>
                <a:rPr b="0" lang="it-IT" sz="4400" spc="-1" strike="noStrike" baseline="30000">
                  <a:solidFill>
                    <a:srgbClr val="000000"/>
                  </a:solidFill>
                  <a:latin typeface="Corbel"/>
                </a:rPr>
                <a:t>40</a:t>
              </a:r>
              <a:r>
                <a:rPr b="0" lang="it-IT" sz="4400" spc="-1" strike="noStrike">
                  <a:solidFill>
                    <a:srgbClr val="000000"/>
                  </a:solidFill>
                  <a:latin typeface="Corbel"/>
                </a:rPr>
                <a:t> possibili chiavi</a:t>
              </a:r>
              <a:endParaRPr b="0" lang="it-IT" sz="4400" spc="-1" strike="noStrike">
                <a:latin typeface="Arial"/>
              </a:endParaRPr>
            </a:p>
          </p:txBody>
        </p:sp>
      </p:grpSp>
      <p:grpSp>
        <p:nvGrpSpPr>
          <p:cNvPr id="751" name="Group 5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TextShape 1"/>
          <p:cNvSpPr txBox="1"/>
          <p:nvPr/>
        </p:nvSpPr>
        <p:spPr>
          <a:xfrm>
            <a:off x="1522440" y="1905120"/>
            <a:ext cx="9143640" cy="266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ffffff"/>
                </a:solidFill>
                <a:latin typeface="Consolas"/>
              </a:rPr>
              <a:t>AES</a:t>
            </a:r>
            <a:endParaRPr b="0" lang="it-IT" sz="4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53" name="TextShape 2"/>
          <p:cNvSpPr txBox="1"/>
          <p:nvPr/>
        </p:nvSpPr>
        <p:spPr>
          <a:xfrm>
            <a:off x="1522440" y="5102640"/>
            <a:ext cx="9143640" cy="1069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p:transition spd="med">
    <p:fade/>
  </p:transition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AES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755" name="Group 2"/>
          <p:cNvGrpSpPr/>
          <p:nvPr/>
        </p:nvGrpSpPr>
        <p:grpSpPr>
          <a:xfrm>
            <a:off x="1522440" y="1933560"/>
            <a:ext cx="9143640" cy="4210200"/>
            <a:chOff x="1522440" y="1933560"/>
            <a:chExt cx="9143640" cy="4210200"/>
          </a:xfrm>
        </p:grpSpPr>
        <p:sp>
          <p:nvSpPr>
            <p:cNvPr id="756" name="CustomShape 3"/>
            <p:cNvSpPr/>
            <p:nvPr/>
          </p:nvSpPr>
          <p:spPr>
            <a:xfrm>
              <a:off x="1522440" y="1933560"/>
              <a:ext cx="9143640" cy="182952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64600" rIns="175320" tIns="264600" bIns="264600" anchor="ctr"/>
            <a:p>
              <a:pPr>
                <a:lnSpc>
                  <a:spcPct val="90000"/>
                </a:lnSpc>
                <a:spcAft>
                  <a:spcPts val="1610"/>
                </a:spcAft>
              </a:pPr>
              <a:r>
                <a:rPr b="0" lang="it-IT" sz="4600" spc="-1" strike="noStrike">
                  <a:solidFill>
                    <a:srgbClr val="000000"/>
                  </a:solidFill>
                  <a:latin typeface="Corbel"/>
                </a:rPr>
                <a:t>Progettato sulla base di tre specifiche fondamentali: </a:t>
              </a:r>
              <a:endParaRPr b="0" lang="it-IT" sz="4600" spc="-1" strike="noStrike">
                <a:latin typeface="Arial"/>
              </a:endParaRPr>
            </a:p>
          </p:txBody>
        </p:sp>
        <p:sp>
          <p:nvSpPr>
            <p:cNvPr id="757" name="CustomShape 4"/>
            <p:cNvSpPr/>
            <p:nvPr/>
          </p:nvSpPr>
          <p:spPr>
            <a:xfrm>
              <a:off x="1522440" y="3763440"/>
              <a:ext cx="9143640" cy="2380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290160" rIns="327240" tIns="58320" bIns="58320"/>
            <a:p>
              <a:pPr lvl="1" marL="285840" indent="-285480">
                <a:lnSpc>
                  <a:spcPct val="90000"/>
                </a:lnSpc>
                <a:spcAft>
                  <a:spcPts val="720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it-IT" sz="3600" spc="-1" strike="noStrike">
                  <a:solidFill>
                    <a:srgbClr val="000000"/>
                  </a:solidFill>
                  <a:latin typeface="Corbel"/>
                </a:rPr>
                <a:t>resistenza contro tutti gli attacchi</a:t>
              </a:r>
              <a:endParaRPr b="0" lang="it-IT" sz="3600" spc="-1" strike="noStrike">
                <a:latin typeface="Arial"/>
              </a:endParaRPr>
            </a:p>
            <a:p>
              <a:pPr lvl="1" marL="285840" indent="-285480">
                <a:lnSpc>
                  <a:spcPct val="90000"/>
                </a:lnSpc>
                <a:spcAft>
                  <a:spcPts val="720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it-IT" sz="3600" spc="-1" strike="noStrike">
                  <a:solidFill>
                    <a:srgbClr val="000000"/>
                  </a:solidFill>
                  <a:latin typeface="Corbel"/>
                </a:rPr>
                <a:t>velocità e compattezza del codice su un'ampia gamma di piattaforme</a:t>
              </a:r>
              <a:endParaRPr b="0" lang="it-IT" sz="3600" spc="-1" strike="noStrike">
                <a:latin typeface="Arial"/>
              </a:endParaRPr>
            </a:p>
            <a:p>
              <a:pPr lvl="1" marL="285840" indent="-285480">
                <a:lnSpc>
                  <a:spcPct val="90000"/>
                </a:lnSpc>
                <a:spcAft>
                  <a:spcPts val="720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it-IT" sz="3600" spc="-1" strike="noStrike">
                  <a:solidFill>
                    <a:srgbClr val="000000"/>
                  </a:solidFill>
                  <a:latin typeface="Corbel"/>
                </a:rPr>
                <a:t>semplicità progettuale</a:t>
              </a:r>
              <a:endParaRPr b="0" lang="it-IT" sz="3600" spc="-1" strike="noStrike">
                <a:latin typeface="Arial"/>
              </a:endParaRPr>
            </a:p>
          </p:txBody>
        </p:sp>
      </p:grpSp>
      <p:grpSp>
        <p:nvGrpSpPr>
          <p:cNvPr id="758" name="Group 5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Storia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20" name="TextShape 2"/>
          <p:cNvSpPr txBox="1"/>
          <p:nvPr/>
        </p:nvSpPr>
        <p:spPr>
          <a:xfrm>
            <a:off x="1522440" y="1905120"/>
            <a:ext cx="9143640" cy="4266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4800" spc="-1" strike="noStrike">
                <a:solidFill>
                  <a:srgbClr val="ffffff"/>
                </a:solidFill>
                <a:latin typeface="Corbel"/>
              </a:rPr>
              <a:t>Ebrei </a:t>
            </a:r>
            <a:r>
              <a:rPr b="0" lang="it-IT" sz="48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0" lang="it-IT" sz="4800" spc="-1" strike="noStrike">
                <a:solidFill>
                  <a:srgbClr val="ffffff"/>
                </a:solidFill>
                <a:latin typeface="Corbel"/>
              </a:rPr>
              <a:t> </a:t>
            </a:r>
            <a:r>
              <a:rPr b="0" lang="it-IT" sz="4800" spc="-1" strike="noStrike" u="sng">
                <a:solidFill>
                  <a:srgbClr val="57bce5"/>
                </a:solidFill>
                <a:uFillTx/>
                <a:latin typeface="Corbel"/>
                <a:hlinkClick r:id="rId1"/>
              </a:rPr>
              <a:t>atbash</a:t>
            </a:r>
            <a:endParaRPr b="0" lang="it-IT" sz="4800" spc="-1" strike="noStrike">
              <a:solidFill>
                <a:srgbClr val="ffffff"/>
              </a:solidFill>
              <a:latin typeface="Corbel"/>
            </a:endParaRPr>
          </a:p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4800" spc="-1" strike="noStrike">
                <a:solidFill>
                  <a:srgbClr val="ffffff"/>
                </a:solidFill>
                <a:latin typeface="Corbel"/>
              </a:rPr>
              <a:t>Spartani </a:t>
            </a:r>
            <a:r>
              <a:rPr b="0" lang="it-IT" sz="48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0" lang="it-IT" sz="4800" spc="-1" strike="noStrike">
                <a:solidFill>
                  <a:srgbClr val="ffffff"/>
                </a:solidFill>
                <a:latin typeface="Corbel"/>
              </a:rPr>
              <a:t> </a:t>
            </a:r>
            <a:r>
              <a:rPr b="0" lang="it-IT" sz="4800" spc="-1" strike="noStrike" u="sng">
                <a:solidFill>
                  <a:srgbClr val="57bce5"/>
                </a:solidFill>
                <a:uFillTx/>
                <a:latin typeface="Corbel"/>
                <a:hlinkClick r:id="rId2"/>
              </a:rPr>
              <a:t>Scitala</a:t>
            </a:r>
            <a:endParaRPr b="0" lang="it-IT" sz="4800" spc="-1" strike="noStrike">
              <a:solidFill>
                <a:srgbClr val="ffffff"/>
              </a:solidFill>
              <a:latin typeface="Corbel"/>
            </a:endParaRPr>
          </a:p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4800" spc="-1" strike="noStrike">
                <a:solidFill>
                  <a:srgbClr val="ffffff"/>
                </a:solidFill>
                <a:latin typeface="Corbel"/>
              </a:rPr>
              <a:t>Giulio Cesare </a:t>
            </a:r>
            <a:r>
              <a:rPr b="0" lang="it-IT" sz="48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0" lang="it-IT" sz="4800" spc="-1" strike="noStrike">
                <a:solidFill>
                  <a:srgbClr val="ffffff"/>
                </a:solidFill>
                <a:latin typeface="Corbel"/>
              </a:rPr>
              <a:t> </a:t>
            </a:r>
            <a:r>
              <a:rPr b="0" lang="it-IT" sz="4800" spc="-1" strike="noStrike" u="sng">
                <a:solidFill>
                  <a:srgbClr val="57bce5"/>
                </a:solidFill>
                <a:uFillTx/>
                <a:latin typeface="Corbel"/>
                <a:hlinkClick r:id="rId3"/>
              </a:rPr>
              <a:t>Cifrario di Cesare</a:t>
            </a:r>
            <a:endParaRPr b="0" lang="it-IT" sz="48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p:transition spd="med">
    <p:fade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AES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760" name="Group 2"/>
          <p:cNvGrpSpPr/>
          <p:nvPr/>
        </p:nvGrpSpPr>
        <p:grpSpPr>
          <a:xfrm>
            <a:off x="1526760" y="1905120"/>
            <a:ext cx="9134640" cy="4266720"/>
            <a:chOff x="1526760" y="1905120"/>
            <a:chExt cx="9134640" cy="4266720"/>
          </a:xfrm>
        </p:grpSpPr>
        <p:sp>
          <p:nvSpPr>
            <p:cNvPr id="761" name="CustomShape 3"/>
            <p:cNvSpPr/>
            <p:nvPr/>
          </p:nvSpPr>
          <p:spPr>
            <a:xfrm>
              <a:off x="1526760" y="1905120"/>
              <a:ext cx="9134640" cy="4266720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81160" rIns="156240" tIns="281160" bIns="281160" anchor="ctr"/>
            <a:p>
              <a:pPr algn="ctr">
                <a:lnSpc>
                  <a:spcPct val="90000"/>
                </a:lnSpc>
                <a:spcAft>
                  <a:spcPts val="1434"/>
                </a:spcAft>
              </a:pPr>
              <a:r>
                <a:rPr b="0" lang="it-IT" sz="4100" spc="-1" strike="noStrike">
                  <a:solidFill>
                    <a:srgbClr val="ffffff"/>
                  </a:solidFill>
                  <a:latin typeface="Corbel"/>
                </a:rPr>
                <a:t>AES è stato il primo standard approvato da NSA per comunicazione crittate ed è tuttora il cifrario a chiave segreta più usato negli ambienti informatici: a oggi non sono conosciuti attacchi in grado di violarlo in tempi accettabili</a:t>
              </a:r>
              <a:endParaRPr b="0" lang="it-IT" sz="4100" spc="-1" strike="noStrike">
                <a:latin typeface="Arial"/>
              </a:endParaRPr>
            </a:p>
          </p:txBody>
        </p:sp>
      </p:grpSp>
      <p:grpSp>
        <p:nvGrpSpPr>
          <p:cNvPr id="762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Punto debole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764" name="Group 2"/>
          <p:cNvGrpSpPr/>
          <p:nvPr/>
        </p:nvGrpSpPr>
        <p:grpSpPr>
          <a:xfrm>
            <a:off x="1526760" y="1905120"/>
            <a:ext cx="9134640" cy="4266720"/>
            <a:chOff x="1526760" y="1905120"/>
            <a:chExt cx="9134640" cy="4266720"/>
          </a:xfrm>
        </p:grpSpPr>
        <p:sp>
          <p:nvSpPr>
            <p:cNvPr id="765" name="CustomShape 3"/>
            <p:cNvSpPr/>
            <p:nvPr/>
          </p:nvSpPr>
          <p:spPr>
            <a:xfrm>
              <a:off x="1526760" y="1905120"/>
              <a:ext cx="9134640" cy="4266720"/>
            </a:xfrm>
            <a:prstGeom prst="roundRect">
              <a:avLst>
                <a:gd name="adj" fmla="val 10000"/>
              </a:avLst>
            </a:prstGeom>
            <a:solidFill>
              <a:srgbClr val="ff0000"/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15360" rIns="190440" tIns="315360" bIns="315360" anchor="ctr"/>
            <a:p>
              <a:pPr algn="ctr">
                <a:lnSpc>
                  <a:spcPct val="90000"/>
                </a:lnSpc>
                <a:spcAft>
                  <a:spcPts val="1749"/>
                </a:spcAft>
              </a:pPr>
              <a:r>
                <a:rPr b="0" lang="it-IT" sz="5000" spc="-1" strike="noStrike">
                  <a:solidFill>
                    <a:srgbClr val="ffffff"/>
                  </a:solidFill>
                  <a:latin typeface="Corbel"/>
                </a:rPr>
                <a:t>Il punto debole della crittografia simmetrica rimane, comunque, il fatto che i due interlocutori devono essere in possesso della stessa chiave</a:t>
              </a:r>
              <a:endParaRPr b="0" lang="it-IT" sz="5000" spc="-1" strike="noStrike">
                <a:latin typeface="Arial"/>
              </a:endParaRPr>
            </a:p>
          </p:txBody>
        </p:sp>
      </p:grpSp>
      <p:grpSp>
        <p:nvGrpSpPr>
          <p:cNvPr id="766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TextShape 1"/>
          <p:cNvSpPr txBox="1"/>
          <p:nvPr/>
        </p:nvSpPr>
        <p:spPr>
          <a:xfrm>
            <a:off x="1522440" y="1905120"/>
            <a:ext cx="9143640" cy="266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ffffff"/>
                </a:solidFill>
                <a:latin typeface="Consolas"/>
              </a:rPr>
              <a:t>Crittografia a chiave pubblica</a:t>
            </a:r>
            <a:endParaRPr b="0" lang="it-IT" sz="4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68" name="TextShape 2"/>
          <p:cNvSpPr txBox="1"/>
          <p:nvPr/>
        </p:nvSpPr>
        <p:spPr>
          <a:xfrm>
            <a:off x="1522440" y="5102640"/>
            <a:ext cx="9143640" cy="1069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p:transition spd="med">
    <p:fade/>
  </p:transition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Crittografia asimmetrica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770" name="Group 2"/>
          <p:cNvGrpSpPr/>
          <p:nvPr/>
        </p:nvGrpSpPr>
        <p:grpSpPr>
          <a:xfrm>
            <a:off x="1522440" y="1939680"/>
            <a:ext cx="9143640" cy="4197600"/>
            <a:chOff x="1522440" y="1939680"/>
            <a:chExt cx="9143640" cy="4197600"/>
          </a:xfrm>
        </p:grpSpPr>
        <p:sp>
          <p:nvSpPr>
            <p:cNvPr id="771" name="CustomShape 3"/>
            <p:cNvSpPr/>
            <p:nvPr/>
          </p:nvSpPr>
          <p:spPr>
            <a:xfrm>
              <a:off x="1522440" y="1939680"/>
              <a:ext cx="9143640" cy="247428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92320" rIns="171360" tIns="292320" bIns="291960" anchor="ctr"/>
            <a:p>
              <a:pPr>
                <a:lnSpc>
                  <a:spcPct val="90000"/>
                </a:lnSpc>
                <a:spcAft>
                  <a:spcPts val="1576"/>
                </a:spcAft>
              </a:pPr>
              <a:r>
                <a:rPr b="0" lang="it-IT" sz="4500" spc="-1" strike="noStrike">
                  <a:solidFill>
                    <a:srgbClr val="000000"/>
                  </a:solidFill>
                  <a:latin typeface="Corbel"/>
                </a:rPr>
                <a:t>L'idea alla base della crittografia asimmetrica è quello di avere due chiavi diverse</a:t>
              </a:r>
              <a:endParaRPr b="0" lang="it-IT" sz="4500" spc="-1" strike="noStrike">
                <a:latin typeface="Arial"/>
              </a:endParaRPr>
            </a:p>
          </p:txBody>
        </p:sp>
        <p:sp>
          <p:nvSpPr>
            <p:cNvPr id="772" name="CustomShape 4"/>
            <p:cNvSpPr/>
            <p:nvPr/>
          </p:nvSpPr>
          <p:spPr>
            <a:xfrm>
              <a:off x="1522440" y="4414320"/>
              <a:ext cx="9143640" cy="1722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290160" rIns="320040" tIns="57240" bIns="57240"/>
            <a:p>
              <a:pPr lvl="1" marL="285840" indent="-285480">
                <a:lnSpc>
                  <a:spcPct val="90000"/>
                </a:lnSpc>
                <a:spcAft>
                  <a:spcPts val="700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it-IT" sz="3500" spc="-1" strike="noStrike">
                  <a:solidFill>
                    <a:srgbClr val="000000"/>
                  </a:solidFill>
                  <a:latin typeface="Corbel"/>
                </a:rPr>
                <a:t>una pubblica per la criptazione</a:t>
              </a:r>
              <a:endParaRPr b="0" lang="it-IT" sz="3500" spc="-1" strike="noStrike">
                <a:latin typeface="Arial"/>
              </a:endParaRPr>
            </a:p>
            <a:p>
              <a:pPr lvl="1" marL="285840" indent="-285480">
                <a:lnSpc>
                  <a:spcPct val="90000"/>
                </a:lnSpc>
                <a:spcAft>
                  <a:spcPts val="700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it-IT" sz="3500" spc="-1" strike="noStrike">
                  <a:solidFill>
                    <a:srgbClr val="000000"/>
                  </a:solidFill>
                  <a:latin typeface="Corbel"/>
                </a:rPr>
                <a:t>una privata per la decriptazione, che deve essere mantenuta segreta</a:t>
              </a:r>
              <a:endParaRPr b="0" lang="it-IT" sz="3500" spc="-1" strike="noStrike">
                <a:latin typeface="Arial"/>
              </a:endParaRPr>
            </a:p>
          </p:txBody>
        </p:sp>
      </p:grpSp>
      <p:grpSp>
        <p:nvGrpSpPr>
          <p:cNvPr id="773" name="Group 5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Esempio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775" name="Group 2"/>
          <p:cNvGrpSpPr/>
          <p:nvPr/>
        </p:nvGrpSpPr>
        <p:grpSpPr>
          <a:xfrm>
            <a:off x="1522440" y="2712600"/>
            <a:ext cx="4419360" cy="2651400"/>
            <a:chOff x="1522440" y="2712600"/>
            <a:chExt cx="4419360" cy="2651400"/>
          </a:xfrm>
        </p:grpSpPr>
        <p:sp>
          <p:nvSpPr>
            <p:cNvPr id="776" name="CustomShape 3"/>
            <p:cNvSpPr/>
            <p:nvPr/>
          </p:nvSpPr>
          <p:spPr>
            <a:xfrm>
              <a:off x="1522440" y="2712600"/>
              <a:ext cx="4419360" cy="26514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80720" rIns="102960" tIns="180720" bIns="180360" anchor="ctr"/>
            <a:p>
              <a:pPr algn="ctr">
                <a:lnSpc>
                  <a:spcPct val="90000"/>
                </a:lnSpc>
                <a:spcAft>
                  <a:spcPts val="944"/>
                </a:spcAft>
              </a:pPr>
              <a:r>
                <a:rPr b="0" lang="it-IT" sz="2700" spc="-1" strike="noStrike">
                  <a:solidFill>
                    <a:srgbClr val="000000"/>
                  </a:solidFill>
                  <a:latin typeface="Corbel"/>
                </a:rPr>
                <a:t>1) Ada manda a Boris il messaggio contenuto in una scatola chiusa con un lucchetto: né Boris né eventuali intrusi possono aprirlo</a:t>
              </a:r>
              <a:endParaRPr b="0" lang="it-IT" sz="2700" spc="-1" strike="noStrike">
                <a:latin typeface="Arial"/>
              </a:endParaRPr>
            </a:p>
          </p:txBody>
        </p:sp>
      </p:grpSp>
      <p:grpSp>
        <p:nvGrpSpPr>
          <p:cNvPr id="777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778" name="Picture 2" descr=""/>
          <p:cNvPicPr/>
          <p:nvPr/>
        </p:nvPicPr>
        <p:blipFill>
          <a:blip r:embed="rId1"/>
          <a:stretch/>
        </p:blipFill>
        <p:spPr>
          <a:xfrm>
            <a:off x="6246720" y="3243960"/>
            <a:ext cx="4419360" cy="15886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Esempio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780" name="Group 2"/>
          <p:cNvGrpSpPr/>
          <p:nvPr/>
        </p:nvGrpSpPr>
        <p:grpSpPr>
          <a:xfrm>
            <a:off x="1522440" y="2712600"/>
            <a:ext cx="4419360" cy="2651400"/>
            <a:chOff x="1522440" y="2712600"/>
            <a:chExt cx="4419360" cy="2651400"/>
          </a:xfrm>
        </p:grpSpPr>
        <p:sp>
          <p:nvSpPr>
            <p:cNvPr id="781" name="CustomShape 3"/>
            <p:cNvSpPr/>
            <p:nvPr/>
          </p:nvSpPr>
          <p:spPr>
            <a:xfrm>
              <a:off x="1522440" y="2712600"/>
              <a:ext cx="4419360" cy="26514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99800" rIns="122040" tIns="199800" bIns="199440" anchor="ctr"/>
            <a:p>
              <a:pPr algn="ctr">
                <a:lnSpc>
                  <a:spcPct val="90000"/>
                </a:lnSpc>
                <a:spcAft>
                  <a:spcPts val="1120"/>
                </a:spcAft>
              </a:pPr>
              <a:r>
                <a:rPr b="0" lang="it-IT" sz="3200" spc="-1" strike="noStrike">
                  <a:solidFill>
                    <a:srgbClr val="000000"/>
                  </a:solidFill>
                  <a:latin typeface="Corbel"/>
                </a:rPr>
                <a:t>2) Boris lo rispedisce ad Ada aggiungendo un suo lucchetto B: nessuno ora è in grado di aprirlo</a:t>
              </a:r>
              <a:endParaRPr b="0" lang="it-IT" sz="3200" spc="-1" strike="noStrike">
                <a:latin typeface="Arial"/>
              </a:endParaRPr>
            </a:p>
          </p:txBody>
        </p:sp>
      </p:grpSp>
      <p:grpSp>
        <p:nvGrpSpPr>
          <p:cNvPr id="782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783" name="Picture 2" descr=""/>
          <p:cNvPicPr/>
          <p:nvPr/>
        </p:nvPicPr>
        <p:blipFill>
          <a:blip r:embed="rId1"/>
          <a:stretch/>
        </p:blipFill>
        <p:spPr>
          <a:xfrm>
            <a:off x="6246720" y="3243960"/>
            <a:ext cx="4419360" cy="15886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Esempio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785" name="Group 2"/>
          <p:cNvGrpSpPr/>
          <p:nvPr/>
        </p:nvGrpSpPr>
        <p:grpSpPr>
          <a:xfrm>
            <a:off x="1522440" y="2712600"/>
            <a:ext cx="4419360" cy="2651400"/>
            <a:chOff x="1522440" y="2712600"/>
            <a:chExt cx="4419360" cy="2651400"/>
          </a:xfrm>
        </p:grpSpPr>
        <p:sp>
          <p:nvSpPr>
            <p:cNvPr id="786" name="CustomShape 3"/>
            <p:cNvSpPr/>
            <p:nvPr/>
          </p:nvSpPr>
          <p:spPr>
            <a:xfrm>
              <a:off x="1522440" y="2712600"/>
              <a:ext cx="4419360" cy="26514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80720" rIns="102960" tIns="180720" bIns="180360" anchor="ctr"/>
            <a:p>
              <a:pPr algn="ctr">
                <a:lnSpc>
                  <a:spcPct val="90000"/>
                </a:lnSpc>
                <a:spcAft>
                  <a:spcPts val="944"/>
                </a:spcAft>
              </a:pPr>
              <a:r>
                <a:rPr b="0" lang="it-IT" sz="2700" spc="-1" strike="noStrike">
                  <a:solidFill>
                    <a:srgbClr val="000000"/>
                  </a:solidFill>
                  <a:latin typeface="Corbel"/>
                </a:rPr>
                <a:t>3) Ada toglie il suo lucchetto e rimanda il pacco a Boris, che ora ha solo il suo lucchetto e che alla sua ricezione può aprirlo e leggere il messaggio</a:t>
              </a:r>
              <a:endParaRPr b="0" lang="it-IT" sz="2700" spc="-1" strike="noStrike">
                <a:latin typeface="Arial"/>
              </a:endParaRPr>
            </a:p>
          </p:txBody>
        </p:sp>
      </p:grpSp>
      <p:grpSp>
        <p:nvGrpSpPr>
          <p:cNvPr id="787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788" name="Picture 2" descr=""/>
          <p:cNvPicPr/>
          <p:nvPr/>
        </p:nvPicPr>
        <p:blipFill>
          <a:blip r:embed="rId1"/>
          <a:stretch/>
        </p:blipFill>
        <p:spPr>
          <a:xfrm>
            <a:off x="6289560" y="3024360"/>
            <a:ext cx="4333680" cy="20286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Esempio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790" name="Group 2"/>
          <p:cNvGrpSpPr/>
          <p:nvPr/>
        </p:nvGrpSpPr>
        <p:grpSpPr>
          <a:xfrm>
            <a:off x="1526760" y="1905120"/>
            <a:ext cx="9134640" cy="4266720"/>
            <a:chOff x="1526760" y="1905120"/>
            <a:chExt cx="9134640" cy="4266720"/>
          </a:xfrm>
        </p:grpSpPr>
        <p:sp>
          <p:nvSpPr>
            <p:cNvPr id="791" name="CustomShape 3"/>
            <p:cNvSpPr/>
            <p:nvPr/>
          </p:nvSpPr>
          <p:spPr>
            <a:xfrm>
              <a:off x="1526760" y="1905120"/>
              <a:ext cx="9134640" cy="42667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96280" rIns="171360" tIns="296280" bIns="296280" anchor="ctr"/>
            <a:p>
              <a:pPr algn="ctr">
                <a:lnSpc>
                  <a:spcPct val="90000"/>
                </a:lnSpc>
                <a:spcAft>
                  <a:spcPts val="1576"/>
                </a:spcAft>
              </a:pPr>
              <a:r>
                <a:rPr b="0" lang="it-IT" sz="4500" spc="-1" strike="noStrike">
                  <a:solidFill>
                    <a:srgbClr val="000000"/>
                  </a:solidFill>
                  <a:latin typeface="Corbel"/>
                </a:rPr>
                <a:t>Come si vede Ada e Boris non si sono scambiati le chiavi ( e non hanno una chiave in comune) , però la procedura è piuttosto macchinosa perché ci sono 3 trasmissioni</a:t>
              </a:r>
              <a:endParaRPr b="0" lang="it-IT" sz="4500" spc="-1" strike="noStrike">
                <a:latin typeface="Arial"/>
              </a:endParaRPr>
            </a:p>
          </p:txBody>
        </p:sp>
      </p:grpSp>
      <p:grpSp>
        <p:nvGrpSpPr>
          <p:cNvPr id="792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Esempio 2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794" name="Group 2"/>
          <p:cNvGrpSpPr/>
          <p:nvPr/>
        </p:nvGrpSpPr>
        <p:grpSpPr>
          <a:xfrm>
            <a:off x="1522440" y="2712600"/>
            <a:ext cx="4419360" cy="2651400"/>
            <a:chOff x="1522440" y="2712600"/>
            <a:chExt cx="4419360" cy="2651400"/>
          </a:xfrm>
        </p:grpSpPr>
        <p:sp>
          <p:nvSpPr>
            <p:cNvPr id="795" name="CustomShape 3"/>
            <p:cNvSpPr/>
            <p:nvPr/>
          </p:nvSpPr>
          <p:spPr>
            <a:xfrm>
              <a:off x="1522440" y="2712600"/>
              <a:ext cx="4419360" cy="26514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95840" rIns="118080" tIns="195840" bIns="195480" anchor="ctr"/>
            <a:p>
              <a:pPr algn="ctr">
                <a:lnSpc>
                  <a:spcPct val="90000"/>
                </a:lnSpc>
                <a:spcAft>
                  <a:spcPts val="1086"/>
                </a:spcAft>
              </a:pPr>
              <a:r>
                <a:rPr b="0" lang="it-IT" sz="3100" spc="-1" strike="noStrike">
                  <a:solidFill>
                    <a:srgbClr val="000000"/>
                  </a:solidFill>
                  <a:latin typeface="Corbel"/>
                </a:rPr>
                <a:t>1) Boris manda ad Ada il proprio lucchetto aperto e questa lo conserva fino a che ha neccesità di spedire qualcosa a Boris</a:t>
              </a:r>
              <a:endParaRPr b="0" lang="it-IT" sz="3100" spc="-1" strike="noStrike">
                <a:latin typeface="Arial"/>
              </a:endParaRPr>
            </a:p>
          </p:txBody>
        </p:sp>
      </p:grpSp>
      <p:grpSp>
        <p:nvGrpSpPr>
          <p:cNvPr id="796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797" name="Picture 2" descr=""/>
          <p:cNvPicPr/>
          <p:nvPr/>
        </p:nvPicPr>
        <p:blipFill>
          <a:blip r:embed="rId1"/>
          <a:stretch/>
        </p:blipFill>
        <p:spPr>
          <a:xfrm>
            <a:off x="6246720" y="3240720"/>
            <a:ext cx="4419360" cy="15955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Esempio 2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799" name="Group 2"/>
          <p:cNvGrpSpPr/>
          <p:nvPr/>
        </p:nvGrpSpPr>
        <p:grpSpPr>
          <a:xfrm>
            <a:off x="1522440" y="2712600"/>
            <a:ext cx="4419360" cy="2651400"/>
            <a:chOff x="1522440" y="2712600"/>
            <a:chExt cx="4419360" cy="2651400"/>
          </a:xfrm>
        </p:grpSpPr>
        <p:sp>
          <p:nvSpPr>
            <p:cNvPr id="800" name="CustomShape 3"/>
            <p:cNvSpPr/>
            <p:nvPr/>
          </p:nvSpPr>
          <p:spPr>
            <a:xfrm>
              <a:off x="1522440" y="2712600"/>
              <a:ext cx="4419360" cy="26514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99800" rIns="122040" tIns="199800" bIns="199440" anchor="ctr"/>
            <a:p>
              <a:pPr algn="ctr">
                <a:lnSpc>
                  <a:spcPct val="90000"/>
                </a:lnSpc>
                <a:spcAft>
                  <a:spcPts val="1120"/>
                </a:spcAft>
              </a:pPr>
              <a:r>
                <a:rPr b="0" lang="it-IT" sz="3200" spc="-1" strike="noStrike">
                  <a:solidFill>
                    <a:srgbClr val="000000"/>
                  </a:solidFill>
                  <a:latin typeface="Corbel"/>
                </a:rPr>
                <a:t>2) Quando Ada deve spedire un messaggio a Boris, lo chiude con il suo lucchetto e glielo invia</a:t>
              </a:r>
              <a:endParaRPr b="0" lang="it-IT" sz="3200" spc="-1" strike="noStrike">
                <a:latin typeface="Arial"/>
              </a:endParaRPr>
            </a:p>
          </p:txBody>
        </p:sp>
      </p:grpSp>
      <p:grpSp>
        <p:nvGrpSpPr>
          <p:cNvPr id="801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802" name="Picture 2" descr=""/>
          <p:cNvPicPr/>
          <p:nvPr/>
        </p:nvPicPr>
        <p:blipFill>
          <a:blip r:embed="rId1"/>
          <a:stretch/>
        </p:blipFill>
        <p:spPr>
          <a:xfrm>
            <a:off x="6246720" y="3276360"/>
            <a:ext cx="4419360" cy="15238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Violabilità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622" name="Group 2"/>
          <p:cNvGrpSpPr/>
          <p:nvPr/>
        </p:nvGrpSpPr>
        <p:grpSpPr>
          <a:xfrm>
            <a:off x="1522440" y="2185200"/>
            <a:ext cx="9143640" cy="3706200"/>
            <a:chOff x="1522440" y="2185200"/>
            <a:chExt cx="9143640" cy="3706200"/>
          </a:xfrm>
        </p:grpSpPr>
        <p:sp>
          <p:nvSpPr>
            <p:cNvPr id="623" name="CustomShape 3"/>
            <p:cNvSpPr/>
            <p:nvPr/>
          </p:nvSpPr>
          <p:spPr>
            <a:xfrm>
              <a:off x="1522440" y="2185200"/>
              <a:ext cx="9143640" cy="370620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18240" rIns="137160" tIns="318240" bIns="317880" anchor="ctr"/>
            <a:p>
              <a:pPr>
                <a:lnSpc>
                  <a:spcPct val="90000"/>
                </a:lnSpc>
                <a:spcAft>
                  <a:spcPts val="1261"/>
                </a:spcAft>
              </a:pPr>
              <a:r>
                <a:rPr b="0" lang="it-IT" sz="3600" spc="-1" strike="noStrike">
                  <a:solidFill>
                    <a:srgbClr val="000000"/>
                  </a:solidFill>
                  <a:latin typeface="Corbel"/>
                </a:rPr>
                <a:t>Per diverse applicazioni di telecomunicazioni e informatica un sistema si può considerare sicuro anche se il suo sistema di cifratura risulta violabile, ma con tempi di realizzazione che renderebbero poi vani i successivi tentativi di attacco diretto.</a:t>
              </a:r>
              <a:endParaRPr b="0" lang="it-IT" sz="3600" spc="-1" strike="noStrike">
                <a:latin typeface="Arial"/>
              </a:endParaRPr>
            </a:p>
          </p:txBody>
        </p:sp>
      </p:grpSp>
      <p:grpSp>
        <p:nvGrpSpPr>
          <p:cNvPr id="624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Crittografia asimmetrica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804" name="Group 2"/>
          <p:cNvGrpSpPr/>
          <p:nvPr/>
        </p:nvGrpSpPr>
        <p:grpSpPr>
          <a:xfrm>
            <a:off x="1522440" y="1991160"/>
            <a:ext cx="9143640" cy="4094640"/>
            <a:chOff x="1522440" y="1991160"/>
            <a:chExt cx="9143640" cy="4094640"/>
          </a:xfrm>
        </p:grpSpPr>
        <p:sp>
          <p:nvSpPr>
            <p:cNvPr id="805" name="CustomShape 3"/>
            <p:cNvSpPr/>
            <p:nvPr/>
          </p:nvSpPr>
          <p:spPr>
            <a:xfrm>
              <a:off x="1522440" y="1991160"/>
              <a:ext cx="9143640" cy="409464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33000" rIns="133200" tIns="333000" bIns="333360" anchor="ctr"/>
            <a:p>
              <a:pPr>
                <a:lnSpc>
                  <a:spcPct val="90000"/>
                </a:lnSpc>
                <a:spcAft>
                  <a:spcPts val="1225"/>
                </a:spcAft>
              </a:pPr>
              <a:r>
                <a:rPr b="0" lang="it-IT" sz="3500" spc="-1" strike="noStrike">
                  <a:solidFill>
                    <a:srgbClr val="000000"/>
                  </a:solidFill>
                  <a:latin typeface="Corbel"/>
                </a:rPr>
                <a:t>La chiusura del lucchetto viene effettuata con una determinata chiave pubblica che ciascun utente mette a disposizione di tutti gli altri utenti che necessitano di trasmettergli messaggi: la chiave privata è invece segreta, in possesso a ogni utente, che la utilizza per "aprire" il lucchetto e leggere il messaggio</a:t>
              </a:r>
              <a:endParaRPr b="0" lang="it-IT" sz="3500" spc="-1" strike="noStrike">
                <a:latin typeface="Arial"/>
              </a:endParaRPr>
            </a:p>
          </p:txBody>
        </p:sp>
      </p:grpSp>
      <p:grpSp>
        <p:nvGrpSpPr>
          <p:cNvPr id="806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Crittografia asimmetrica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808" name="Group 2"/>
          <p:cNvGrpSpPr/>
          <p:nvPr/>
        </p:nvGrpSpPr>
        <p:grpSpPr>
          <a:xfrm>
            <a:off x="1526760" y="1905120"/>
            <a:ext cx="9134640" cy="4266720"/>
            <a:chOff x="1526760" y="1905120"/>
            <a:chExt cx="9134640" cy="4266720"/>
          </a:xfrm>
        </p:grpSpPr>
        <p:sp>
          <p:nvSpPr>
            <p:cNvPr id="809" name="CustomShape 3"/>
            <p:cNvSpPr/>
            <p:nvPr/>
          </p:nvSpPr>
          <p:spPr>
            <a:xfrm>
              <a:off x="1526760" y="1905120"/>
              <a:ext cx="9134640" cy="42667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69640" rIns="144720" tIns="269640" bIns="269640" anchor="ctr"/>
            <a:p>
              <a:pPr algn="ctr">
                <a:lnSpc>
                  <a:spcPct val="90000"/>
                </a:lnSpc>
                <a:spcAft>
                  <a:spcPts val="1329"/>
                </a:spcAft>
              </a:pPr>
              <a:r>
                <a:rPr b="0" lang="it-IT" sz="3800" spc="-1" strike="noStrike">
                  <a:solidFill>
                    <a:srgbClr val="000000"/>
                  </a:solidFill>
                  <a:latin typeface="Corbel"/>
                </a:rPr>
                <a:t>Formalmente è necessario trovare una funzione (il lucchetto) la cui trasmissione su canali insicuri non comprometta l'algoritmo, che sia facile da computare ( parte pubblica che chiude il lucchetto ) ma difficile da invertire ( parte privata che apre il lucchetto )</a:t>
              </a:r>
              <a:endParaRPr b="0" lang="it-IT" sz="3800" spc="-1" strike="noStrike">
                <a:latin typeface="Arial"/>
              </a:endParaRPr>
            </a:p>
          </p:txBody>
        </p:sp>
      </p:grpSp>
      <p:grpSp>
        <p:nvGrpSpPr>
          <p:cNvPr id="810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TextShape 1"/>
          <p:cNvSpPr txBox="1"/>
          <p:nvPr/>
        </p:nvSpPr>
        <p:spPr>
          <a:xfrm>
            <a:off x="1522440" y="1905120"/>
            <a:ext cx="9143640" cy="266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ffffff"/>
                </a:solidFill>
                <a:latin typeface="Consolas"/>
              </a:rPr>
              <a:t>RSA (difficile)</a:t>
            </a:r>
            <a:endParaRPr b="0" lang="it-IT" sz="4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12" name="TextShape 2"/>
          <p:cNvSpPr txBox="1"/>
          <p:nvPr/>
        </p:nvSpPr>
        <p:spPr>
          <a:xfrm>
            <a:off x="1522440" y="5102640"/>
            <a:ext cx="9143640" cy="1069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p:transition spd="med">
    <p:fade/>
  </p:transition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RSA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14" name="TextShape 2"/>
          <p:cNvSpPr txBox="1"/>
          <p:nvPr/>
        </p:nvSpPr>
        <p:spPr>
          <a:xfrm>
            <a:off x="1522440" y="1905120"/>
            <a:ext cx="9143640" cy="4266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Scelgo una coppia di numeri primi </a:t>
            </a:r>
            <a:r>
              <a:rPr b="1" lang="it-IT" sz="2400" spc="-1" strike="noStrike">
                <a:solidFill>
                  <a:srgbClr val="ffffff"/>
                </a:solidFill>
                <a:latin typeface="Corbel"/>
              </a:rPr>
              <a:t>p</a:t>
            </a: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 e </a:t>
            </a:r>
            <a:r>
              <a:rPr b="1" lang="it-IT" sz="2400" spc="-1" strike="noStrike">
                <a:solidFill>
                  <a:srgbClr val="ffffff"/>
                </a:solidFill>
                <a:latin typeface="Corbel"/>
              </a:rPr>
              <a:t>q</a:t>
            </a: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 </a:t>
            </a:r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Ottengo</a:t>
            </a:r>
            <a:r>
              <a:rPr b="1" lang="it-IT" sz="2400" spc="-1" strike="noStrike">
                <a:solidFill>
                  <a:srgbClr val="ffffff"/>
                </a:solidFill>
                <a:latin typeface="Corbel"/>
              </a:rPr>
              <a:t> n=p·q</a:t>
            </a: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 </a:t>
            </a:r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Calcolo </a:t>
            </a:r>
            <a:r>
              <a:rPr b="1" lang="it-IT" sz="2400" spc="-1" strike="noStrike">
                <a:solidFill>
                  <a:srgbClr val="ffffff"/>
                </a:solidFill>
                <a:latin typeface="Corbel"/>
              </a:rPr>
              <a:t>m=(p-1)(q-1)</a:t>
            </a: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 </a:t>
            </a:r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Scelgo</a:t>
            </a:r>
            <a:r>
              <a:rPr b="1" lang="it-IT" sz="2400" spc="-1" strike="noStrike">
                <a:solidFill>
                  <a:srgbClr val="ffffff"/>
                </a:solidFill>
                <a:latin typeface="Corbel"/>
              </a:rPr>
              <a:t> e &lt; m</a:t>
            </a: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 coprimo di </a:t>
            </a:r>
            <a:r>
              <a:rPr b="1" lang="it-IT" sz="2400" spc="-1" strike="noStrike">
                <a:solidFill>
                  <a:srgbClr val="ffffff"/>
                </a:solidFill>
                <a:latin typeface="Corbel"/>
              </a:rPr>
              <a:t>m</a:t>
            </a: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 [ </a:t>
            </a:r>
            <a:r>
              <a:rPr b="1" lang="it-IT" sz="2400" spc="-1" strike="noStrike">
                <a:solidFill>
                  <a:srgbClr val="ffffff"/>
                </a:solidFill>
                <a:latin typeface="Corbel"/>
              </a:rPr>
              <a:t>e</a:t>
            </a: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 ed </a:t>
            </a:r>
            <a:r>
              <a:rPr b="1" lang="it-IT" sz="2400" spc="-1" strike="noStrike">
                <a:solidFill>
                  <a:srgbClr val="ffffff"/>
                </a:solidFill>
                <a:latin typeface="Corbel"/>
              </a:rPr>
              <a:t>m</a:t>
            </a: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 non sono divisibili fra loro </a:t>
            </a:r>
            <a:r>
              <a:rPr b="1" lang="it-IT" sz="2400" spc="-1" strike="noStrike">
                <a:solidFill>
                  <a:srgbClr val="ffffff"/>
                </a:solidFill>
                <a:latin typeface="Corbel"/>
              </a:rPr>
              <a:t>MCD(e,m)=1</a:t>
            </a: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 ] </a:t>
            </a:r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Ottengo </a:t>
            </a:r>
            <a:r>
              <a:rPr b="1" lang="it-IT" sz="2400" spc="-1" strike="noStrike">
                <a:solidFill>
                  <a:srgbClr val="ffffff"/>
                </a:solidFill>
                <a:latin typeface="Corbel"/>
              </a:rPr>
              <a:t>d</a:t>
            </a: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 dalla relazione </a:t>
            </a:r>
            <a:r>
              <a:rPr b="1" lang="it-IT" sz="2400" spc="-1" strike="noStrike">
                <a:solidFill>
                  <a:srgbClr val="ffffff"/>
                </a:solidFill>
                <a:latin typeface="Corbel"/>
              </a:rPr>
              <a:t>d·e=1 mod m</a:t>
            </a: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 ( cioè il resto della divisione fra </a:t>
            </a:r>
            <a:r>
              <a:rPr b="1" lang="it-IT" sz="2400" spc="-1" strike="noStrike">
                <a:solidFill>
                  <a:srgbClr val="ffffff"/>
                </a:solidFill>
                <a:latin typeface="Corbel"/>
              </a:rPr>
              <a:t>ed/m</a:t>
            </a: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 è </a:t>
            </a:r>
            <a:r>
              <a:rPr b="1" lang="it-IT" sz="2400" spc="-1" strike="noStrike">
                <a:solidFill>
                  <a:srgbClr val="ffffff"/>
                </a:solidFill>
                <a:latin typeface="Corbel"/>
              </a:rPr>
              <a:t>1 </a:t>
            </a: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) </a:t>
            </a:r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Verifico il risultato ottenuto con la relazione </a:t>
            </a:r>
            <a:r>
              <a:rPr b="1" lang="it-IT" sz="2400" spc="-1" strike="noStrike">
                <a:solidFill>
                  <a:srgbClr val="ffffff"/>
                </a:solidFill>
                <a:latin typeface="Corbel"/>
              </a:rPr>
              <a:t>d=(km+1)/e</a:t>
            </a: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 con </a:t>
            </a:r>
            <a:r>
              <a:rPr b="1" lang="it-IT" sz="2400" spc="-1" strike="noStrike">
                <a:solidFill>
                  <a:srgbClr val="ffffff"/>
                </a:solidFill>
                <a:latin typeface="Corbel"/>
              </a:rPr>
              <a:t>k</a:t>
            </a: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 numero intero.</a:t>
            </a:r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p:transition spd="med">
    <p:fade/>
  </p:transition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Esempio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816" name="Group 2"/>
          <p:cNvGrpSpPr/>
          <p:nvPr/>
        </p:nvGrpSpPr>
        <p:grpSpPr>
          <a:xfrm>
            <a:off x="1524240" y="2896200"/>
            <a:ext cx="9140040" cy="2284920"/>
            <a:chOff x="1524240" y="2896200"/>
            <a:chExt cx="9140040" cy="2284920"/>
          </a:xfrm>
        </p:grpSpPr>
        <p:sp>
          <p:nvSpPr>
            <p:cNvPr id="817" name="CustomShape 3"/>
            <p:cNvSpPr/>
            <p:nvPr/>
          </p:nvSpPr>
          <p:spPr>
            <a:xfrm>
              <a:off x="1524240" y="2896200"/>
              <a:ext cx="3808080" cy="22849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14640" rIns="247680" tIns="314640" bIns="314640" anchor="ctr"/>
            <a:p>
              <a:pPr algn="ctr">
                <a:lnSpc>
                  <a:spcPct val="90000"/>
                </a:lnSpc>
                <a:spcAft>
                  <a:spcPts val="2276"/>
                </a:spcAft>
              </a:pPr>
              <a:r>
                <a:rPr b="0" lang="it-IT" sz="6500" spc="-1" strike="noStrike">
                  <a:solidFill>
                    <a:srgbClr val="000000"/>
                  </a:solidFill>
                  <a:latin typeface="Corbel"/>
                </a:rPr>
                <a:t>P = 3</a:t>
              </a:r>
              <a:endParaRPr b="0" lang="it-IT" sz="6500" spc="-1" strike="noStrike">
                <a:latin typeface="Arial"/>
              </a:endParaRPr>
            </a:p>
          </p:txBody>
        </p:sp>
        <p:sp>
          <p:nvSpPr>
            <p:cNvPr id="818" name="CustomShape 4"/>
            <p:cNvSpPr/>
            <p:nvPr/>
          </p:nvSpPr>
          <p:spPr>
            <a:xfrm>
              <a:off x="5713560" y="3566520"/>
              <a:ext cx="807120" cy="9442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dk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CustomShape 5"/>
            <p:cNvSpPr/>
            <p:nvPr/>
          </p:nvSpPr>
          <p:spPr>
            <a:xfrm>
              <a:off x="6856200" y="2896200"/>
              <a:ext cx="3808080" cy="22849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14640" rIns="247680" tIns="314640" bIns="314640" anchor="ctr"/>
            <a:p>
              <a:pPr algn="ctr">
                <a:lnSpc>
                  <a:spcPct val="90000"/>
                </a:lnSpc>
                <a:spcAft>
                  <a:spcPts val="2276"/>
                </a:spcAft>
              </a:pPr>
              <a:r>
                <a:rPr b="0" lang="it-IT" sz="6500" spc="-1" strike="noStrike">
                  <a:solidFill>
                    <a:srgbClr val="000000"/>
                  </a:solidFill>
                  <a:latin typeface="Corbel"/>
                </a:rPr>
                <a:t>Q = 11</a:t>
              </a:r>
              <a:endParaRPr b="0" lang="it-IT" sz="6500" spc="-1" strike="noStrike">
                <a:latin typeface="Arial"/>
              </a:endParaRPr>
            </a:p>
          </p:txBody>
        </p:sp>
      </p:grpSp>
      <p:grpSp>
        <p:nvGrpSpPr>
          <p:cNvPr id="820" name="Group 6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Esempio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822" name="Group 2"/>
          <p:cNvGrpSpPr/>
          <p:nvPr/>
        </p:nvGrpSpPr>
        <p:grpSpPr>
          <a:xfrm>
            <a:off x="1526760" y="1905120"/>
            <a:ext cx="9134640" cy="4266720"/>
            <a:chOff x="1526760" y="1905120"/>
            <a:chExt cx="9134640" cy="4266720"/>
          </a:xfrm>
        </p:grpSpPr>
        <p:sp>
          <p:nvSpPr>
            <p:cNvPr id="823" name="CustomShape 3"/>
            <p:cNvSpPr/>
            <p:nvPr/>
          </p:nvSpPr>
          <p:spPr>
            <a:xfrm>
              <a:off x="1526760" y="1905120"/>
              <a:ext cx="9134640" cy="42667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72600" rIns="247680" tIns="372600" bIns="372600" anchor="ctr"/>
            <a:p>
              <a:pPr algn="ctr">
                <a:lnSpc>
                  <a:spcPct val="90000"/>
                </a:lnSpc>
                <a:spcAft>
                  <a:spcPts val="2276"/>
                </a:spcAft>
              </a:pPr>
              <a:r>
                <a:rPr b="0" lang="it-IT" sz="6500" spc="-1" strike="noStrike">
                  <a:solidFill>
                    <a:srgbClr val="000000"/>
                  </a:solidFill>
                  <a:latin typeface="Corbel"/>
                </a:rPr>
                <a:t>N = P*Q = 3*11 = 33</a:t>
              </a:r>
              <a:endParaRPr b="0" lang="it-IT" sz="6500" spc="-1" strike="noStrike">
                <a:latin typeface="Arial"/>
              </a:endParaRPr>
            </a:p>
          </p:txBody>
        </p:sp>
      </p:grpSp>
      <p:grpSp>
        <p:nvGrpSpPr>
          <p:cNvPr id="824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Esempio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826" name="Group 2"/>
          <p:cNvGrpSpPr/>
          <p:nvPr/>
        </p:nvGrpSpPr>
        <p:grpSpPr>
          <a:xfrm>
            <a:off x="1526760" y="1905120"/>
            <a:ext cx="9134640" cy="4266720"/>
            <a:chOff x="1526760" y="1905120"/>
            <a:chExt cx="9134640" cy="4266720"/>
          </a:xfrm>
        </p:grpSpPr>
        <p:sp>
          <p:nvSpPr>
            <p:cNvPr id="827" name="CustomShape 3"/>
            <p:cNvSpPr/>
            <p:nvPr/>
          </p:nvSpPr>
          <p:spPr>
            <a:xfrm>
              <a:off x="1526760" y="1905120"/>
              <a:ext cx="9134640" cy="42667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07800" rIns="182880" tIns="307800" bIns="307800" anchor="ctr"/>
            <a:p>
              <a:pPr algn="ctr">
                <a:lnSpc>
                  <a:spcPct val="90000"/>
                </a:lnSpc>
                <a:spcAft>
                  <a:spcPts val="1681"/>
                </a:spcAft>
              </a:pPr>
              <a:r>
                <a:rPr b="0" lang="it-IT" sz="4800" spc="-1" strike="noStrike">
                  <a:solidFill>
                    <a:srgbClr val="000000"/>
                  </a:solidFill>
                  <a:latin typeface="Corbel"/>
                </a:rPr>
                <a:t>M = (P-1)*(Q-1)=(3-1)(11-1)=20</a:t>
              </a:r>
              <a:endParaRPr b="0" lang="it-IT" sz="4800" spc="-1" strike="noStrike">
                <a:latin typeface="Arial"/>
              </a:endParaRPr>
            </a:p>
          </p:txBody>
        </p:sp>
      </p:grpSp>
      <p:grpSp>
        <p:nvGrpSpPr>
          <p:cNvPr id="828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Esempio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830" name="Group 2"/>
          <p:cNvGrpSpPr/>
          <p:nvPr/>
        </p:nvGrpSpPr>
        <p:grpSpPr>
          <a:xfrm>
            <a:off x="1522440" y="2376720"/>
            <a:ext cx="9143640" cy="3323520"/>
            <a:chOff x="1522440" y="2376720"/>
            <a:chExt cx="9143640" cy="3323520"/>
          </a:xfrm>
        </p:grpSpPr>
        <p:sp>
          <p:nvSpPr>
            <p:cNvPr id="831" name="CustomShape 3"/>
            <p:cNvSpPr/>
            <p:nvPr/>
          </p:nvSpPr>
          <p:spPr>
            <a:xfrm>
              <a:off x="1522440" y="2376720"/>
              <a:ext cx="9143640" cy="234648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39120" rIns="224640" tIns="339120" bIns="339480" anchor="ctr"/>
            <a:p>
              <a:pPr>
                <a:lnSpc>
                  <a:spcPct val="90000"/>
                </a:lnSpc>
                <a:spcAft>
                  <a:spcPts val="2064"/>
                </a:spcAft>
              </a:pPr>
              <a:r>
                <a:rPr b="0" lang="it-IT" sz="5900" spc="-1" strike="noStrike">
                  <a:solidFill>
                    <a:srgbClr val="000000"/>
                  </a:solidFill>
                  <a:latin typeface="Corbel"/>
                </a:rPr>
                <a:t>Scelgo un numero coprimo di </a:t>
              </a:r>
              <a:r>
                <a:rPr b="1" lang="it-IT" sz="5900" spc="-1" strike="noStrike">
                  <a:solidFill>
                    <a:srgbClr val="000000"/>
                  </a:solidFill>
                  <a:latin typeface="Corbel"/>
                </a:rPr>
                <a:t>m</a:t>
              </a:r>
              <a:r>
                <a:rPr b="0" lang="it-IT" sz="5900" spc="-1" strike="noStrike">
                  <a:solidFill>
                    <a:srgbClr val="000000"/>
                  </a:solidFill>
                  <a:latin typeface="Corbel"/>
                </a:rPr>
                <a:t> tale che </a:t>
              </a:r>
              <a:r>
                <a:rPr b="1" lang="it-IT" sz="5900" spc="-1" strike="noStrike">
                  <a:solidFill>
                    <a:srgbClr val="000000"/>
                  </a:solidFill>
                  <a:latin typeface="Corbel"/>
                </a:rPr>
                <a:t>MCD(e,m)=1</a:t>
              </a:r>
              <a:r>
                <a:rPr b="0" lang="it-IT" sz="5900" spc="-1" strike="noStrike">
                  <a:solidFill>
                    <a:srgbClr val="000000"/>
                  </a:solidFill>
                  <a:latin typeface="Corbel"/>
                </a:rPr>
                <a:t> </a:t>
              </a:r>
              <a:endParaRPr b="0" lang="it-IT" sz="5900" spc="-1" strike="noStrike">
                <a:latin typeface="Arial"/>
              </a:endParaRPr>
            </a:p>
          </p:txBody>
        </p:sp>
        <p:sp>
          <p:nvSpPr>
            <p:cNvPr id="832" name="CustomShape 4"/>
            <p:cNvSpPr/>
            <p:nvPr/>
          </p:nvSpPr>
          <p:spPr>
            <a:xfrm>
              <a:off x="1522440" y="4723560"/>
              <a:ext cx="9143640" cy="976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290160" rIns="419760" tIns="74880" bIns="74880"/>
            <a:p>
              <a:pPr lvl="1" marL="285840" indent="-285480">
                <a:lnSpc>
                  <a:spcPct val="90000"/>
                </a:lnSpc>
                <a:spcAft>
                  <a:spcPts val="921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it-IT" sz="4600" spc="-1" strike="noStrike">
                  <a:solidFill>
                    <a:srgbClr val="000000"/>
                  </a:solidFill>
                  <a:latin typeface="Corbel"/>
                </a:rPr>
                <a:t>E = 7 &lt; 20</a:t>
              </a:r>
              <a:endParaRPr b="0" lang="it-IT" sz="4600" spc="-1" strike="noStrike">
                <a:latin typeface="Arial"/>
              </a:endParaRPr>
            </a:p>
          </p:txBody>
        </p:sp>
      </p:grpSp>
      <p:grpSp>
        <p:nvGrpSpPr>
          <p:cNvPr id="833" name="Group 5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Esempio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835" name="Group 2"/>
          <p:cNvGrpSpPr/>
          <p:nvPr/>
        </p:nvGrpSpPr>
        <p:grpSpPr>
          <a:xfrm>
            <a:off x="1522440" y="1986480"/>
            <a:ext cx="9143640" cy="4104360"/>
            <a:chOff x="1522440" y="1986480"/>
            <a:chExt cx="9143640" cy="4104360"/>
          </a:xfrm>
        </p:grpSpPr>
        <p:sp>
          <p:nvSpPr>
            <p:cNvPr id="836" name="CustomShape 3"/>
            <p:cNvSpPr/>
            <p:nvPr/>
          </p:nvSpPr>
          <p:spPr>
            <a:xfrm>
              <a:off x="1522440" y="1986480"/>
              <a:ext cx="9143640" cy="241920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85840" rIns="167760" tIns="285840" bIns="285840" anchor="ctr"/>
            <a:p>
              <a:pPr>
                <a:lnSpc>
                  <a:spcPct val="90000"/>
                </a:lnSpc>
                <a:spcAft>
                  <a:spcPts val="1539"/>
                </a:spcAft>
              </a:pPr>
              <a:r>
                <a:rPr b="0" lang="it-IT" sz="4400" spc="-1" strike="noStrike">
                  <a:solidFill>
                    <a:srgbClr val="000000"/>
                  </a:solidFill>
                  <a:latin typeface="Corbel"/>
                </a:rPr>
                <a:t>Devo applicare la regola : </a:t>
              </a:r>
              <a:r>
                <a:rPr b="1" lang="it-IT" sz="4400" spc="-1" strike="noStrike">
                  <a:solidFill>
                    <a:srgbClr val="000000"/>
                  </a:solidFill>
                  <a:latin typeface="Corbel"/>
                </a:rPr>
                <a:t>d·e=1 mod m</a:t>
              </a:r>
              <a:r>
                <a:rPr b="0" lang="it-IT" sz="4400" spc="-1" strike="noStrike">
                  <a:solidFill>
                    <a:srgbClr val="000000"/>
                  </a:solidFill>
                  <a:latin typeface="Corbel"/>
                </a:rPr>
                <a:t> , cioè il resto della divisione fra </a:t>
              </a:r>
              <a:r>
                <a:rPr b="1" lang="it-IT" sz="4400" spc="-1" strike="noStrike">
                  <a:solidFill>
                    <a:srgbClr val="000000"/>
                  </a:solidFill>
                  <a:latin typeface="Corbel"/>
                </a:rPr>
                <a:t>e*d/m è 1</a:t>
              </a:r>
              <a:endParaRPr b="0" lang="it-IT" sz="4400" spc="-1" strike="noStrike">
                <a:latin typeface="Arial"/>
              </a:endParaRPr>
            </a:p>
          </p:txBody>
        </p:sp>
        <p:sp>
          <p:nvSpPr>
            <p:cNvPr id="837" name="CustomShape 4"/>
            <p:cNvSpPr/>
            <p:nvPr/>
          </p:nvSpPr>
          <p:spPr>
            <a:xfrm>
              <a:off x="1522440" y="4406040"/>
              <a:ext cx="9143640" cy="168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290160" rIns="312840" tIns="55800" bIns="55800"/>
            <a:p>
              <a:pPr lvl="1" marL="285840" indent="-285480">
                <a:lnSpc>
                  <a:spcPct val="90000"/>
                </a:lnSpc>
                <a:spcAft>
                  <a:spcPts val="680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it-IT" sz="3400" spc="-1" strike="noStrike">
                  <a:solidFill>
                    <a:srgbClr val="000000"/>
                  </a:solidFill>
                  <a:latin typeface="Corbel"/>
                </a:rPr>
                <a:t>il resto della divisione fra </a:t>
              </a:r>
              <a:r>
                <a:rPr b="1" lang="it-IT" sz="3400" spc="-1" strike="noStrike">
                  <a:solidFill>
                    <a:srgbClr val="000000"/>
                  </a:solidFill>
                  <a:latin typeface="Corbel"/>
                </a:rPr>
                <a:t>7*d/20</a:t>
              </a:r>
              <a:r>
                <a:rPr b="0" lang="it-IT" sz="3400" spc="-1" strike="noStrike">
                  <a:solidFill>
                    <a:srgbClr val="000000"/>
                  </a:solidFill>
                  <a:latin typeface="Corbel"/>
                </a:rPr>
                <a:t> deve essere</a:t>
              </a:r>
              <a:r>
                <a:rPr b="1" lang="it-IT" sz="3400" spc="-1" strike="noStrike">
                  <a:solidFill>
                    <a:srgbClr val="000000"/>
                  </a:solidFill>
                  <a:latin typeface="Corbel"/>
                </a:rPr>
                <a:t> 1</a:t>
              </a:r>
              <a:r>
                <a:rPr b="0" lang="it-IT" sz="3400" spc="-1" strike="noStrike">
                  <a:solidFill>
                    <a:srgbClr val="000000"/>
                  </a:solidFill>
                  <a:latin typeface="Corbel"/>
                </a:rPr>
                <a:t> </a:t>
              </a:r>
              <a:endParaRPr b="0" lang="it-IT" sz="3400" spc="-1" strike="noStrike">
                <a:latin typeface="Arial"/>
              </a:endParaRPr>
            </a:p>
            <a:p>
              <a:pPr lvl="1" marL="285840" indent="-285480">
                <a:lnSpc>
                  <a:spcPct val="90000"/>
                </a:lnSpc>
                <a:spcAft>
                  <a:spcPts val="680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it-IT" sz="3400" spc="-1" strike="noStrike">
                  <a:solidFill>
                    <a:srgbClr val="000000"/>
                  </a:solidFill>
                  <a:latin typeface="Corbel"/>
                </a:rPr>
                <a:t>può essere </a:t>
              </a:r>
              <a:r>
                <a:rPr b="1" lang="it-IT" sz="3400" spc="-1" strike="noStrike">
                  <a:solidFill>
                    <a:srgbClr val="000000"/>
                  </a:solidFill>
                  <a:latin typeface="Corbel"/>
                </a:rPr>
                <a:t>d=3</a:t>
              </a:r>
              <a:r>
                <a:rPr b="0" lang="it-IT" sz="3400" spc="-1" strike="noStrike">
                  <a:solidFill>
                    <a:srgbClr val="000000"/>
                  </a:solidFill>
                  <a:latin typeface="Corbel"/>
                </a:rPr>
                <a:t> perché </a:t>
              </a:r>
              <a:r>
                <a:rPr b="1" lang="it-IT" sz="3400" spc="-1" strike="noStrike">
                  <a:solidFill>
                    <a:srgbClr val="000000"/>
                  </a:solidFill>
                  <a:latin typeface="Corbel"/>
                </a:rPr>
                <a:t>7*3/20</a:t>
              </a:r>
              <a:r>
                <a:rPr b="0" lang="it-IT" sz="3400" spc="-1" strike="noStrike">
                  <a:solidFill>
                    <a:srgbClr val="000000"/>
                  </a:solidFill>
                  <a:latin typeface="Corbel"/>
                </a:rPr>
                <a:t> ha come resto </a:t>
              </a:r>
              <a:r>
                <a:rPr b="1" lang="it-IT" sz="3400" spc="-1" strike="noStrike">
                  <a:solidFill>
                    <a:srgbClr val="000000"/>
                  </a:solidFill>
                  <a:latin typeface="Corbel"/>
                </a:rPr>
                <a:t>1</a:t>
              </a:r>
              <a:endParaRPr b="0" lang="it-IT" sz="3400" spc="-1" strike="noStrike">
                <a:latin typeface="Arial"/>
              </a:endParaRPr>
            </a:p>
          </p:txBody>
        </p:sp>
      </p:grpSp>
      <p:grpSp>
        <p:nvGrpSpPr>
          <p:cNvPr id="838" name="Group 5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Esempio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840" name="Group 2"/>
          <p:cNvGrpSpPr/>
          <p:nvPr/>
        </p:nvGrpSpPr>
        <p:grpSpPr>
          <a:xfrm>
            <a:off x="1522440" y="2451960"/>
            <a:ext cx="9143640" cy="3173040"/>
            <a:chOff x="1522440" y="2451960"/>
            <a:chExt cx="9143640" cy="3173040"/>
          </a:xfrm>
        </p:grpSpPr>
        <p:sp>
          <p:nvSpPr>
            <p:cNvPr id="841" name="CustomShape 3"/>
            <p:cNvSpPr/>
            <p:nvPr/>
          </p:nvSpPr>
          <p:spPr>
            <a:xfrm>
              <a:off x="1522440" y="2451960"/>
              <a:ext cx="9143640" cy="155880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23640" rIns="247680" tIns="323640" bIns="324000" anchor="ctr"/>
            <a:p>
              <a:pPr>
                <a:lnSpc>
                  <a:spcPct val="90000"/>
                </a:lnSpc>
                <a:spcAft>
                  <a:spcPts val="2276"/>
                </a:spcAft>
              </a:pPr>
              <a:r>
                <a:rPr b="0" lang="it-IT" sz="6500" spc="-1" strike="noStrike">
                  <a:solidFill>
                    <a:srgbClr val="000000"/>
                  </a:solidFill>
                  <a:latin typeface="Corbel"/>
                </a:rPr>
                <a:t>Verifico</a:t>
              </a:r>
              <a:endParaRPr b="0" lang="it-IT" sz="6500" spc="-1" strike="noStrike">
                <a:latin typeface="Arial"/>
              </a:endParaRPr>
            </a:p>
          </p:txBody>
        </p:sp>
        <p:sp>
          <p:nvSpPr>
            <p:cNvPr id="842" name="CustomShape 4"/>
            <p:cNvSpPr/>
            <p:nvPr/>
          </p:nvSpPr>
          <p:spPr>
            <a:xfrm>
              <a:off x="1522440" y="4010760"/>
              <a:ext cx="9143640" cy="1614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290160" rIns="462240" tIns="82440" bIns="82440"/>
            <a:p>
              <a:pPr lvl="1" marL="285840" indent="-285480">
                <a:lnSpc>
                  <a:spcPct val="90000"/>
                </a:lnSpc>
                <a:spcAft>
                  <a:spcPts val="1020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1" lang="it-IT" sz="5100" spc="-1" strike="noStrike">
                  <a:solidFill>
                    <a:srgbClr val="000000"/>
                  </a:solidFill>
                  <a:latin typeface="Corbel"/>
                </a:rPr>
                <a:t>d=(k*20+1)/7</a:t>
              </a:r>
              <a:r>
                <a:rPr b="0" lang="it-IT" sz="5100" spc="-1" strike="noStrike">
                  <a:solidFill>
                    <a:srgbClr val="000000"/>
                  </a:solidFill>
                  <a:latin typeface="Corbel"/>
                </a:rPr>
                <a:t>  infatti per </a:t>
              </a:r>
              <a:r>
                <a:rPr b="1" lang="it-IT" sz="5100" spc="-1" strike="noStrike">
                  <a:solidFill>
                    <a:srgbClr val="000000"/>
                  </a:solidFill>
                  <a:latin typeface="Corbel"/>
                </a:rPr>
                <a:t>k=1</a:t>
              </a:r>
              <a:r>
                <a:rPr b="0" lang="it-IT" sz="5100" spc="-1" strike="noStrike">
                  <a:solidFill>
                    <a:srgbClr val="000000"/>
                  </a:solidFill>
                  <a:latin typeface="Corbel"/>
                </a:rPr>
                <a:t> si ha </a:t>
              </a:r>
              <a:r>
                <a:rPr b="1" lang="it-IT" sz="5100" spc="-1" strike="noStrike">
                  <a:solidFill>
                    <a:srgbClr val="000000"/>
                  </a:solidFill>
                  <a:latin typeface="Corbel"/>
                </a:rPr>
                <a:t>d=21/7=3</a:t>
              </a:r>
              <a:endParaRPr b="0" lang="it-IT" sz="5100" spc="-1" strike="noStrike">
                <a:latin typeface="Arial"/>
              </a:endParaRPr>
            </a:p>
          </p:txBody>
        </p:sp>
      </p:grpSp>
      <p:grpSp>
        <p:nvGrpSpPr>
          <p:cNvPr id="843" name="Group 5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Sicurezza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626" name="Group 2"/>
          <p:cNvGrpSpPr/>
          <p:nvPr/>
        </p:nvGrpSpPr>
        <p:grpSpPr>
          <a:xfrm>
            <a:off x="1522440" y="2185200"/>
            <a:ext cx="9143640" cy="3706200"/>
            <a:chOff x="1522440" y="2185200"/>
            <a:chExt cx="9143640" cy="3706200"/>
          </a:xfrm>
        </p:grpSpPr>
        <p:sp>
          <p:nvSpPr>
            <p:cNvPr id="627" name="CustomShape 3"/>
            <p:cNvSpPr/>
            <p:nvPr/>
          </p:nvSpPr>
          <p:spPr>
            <a:xfrm>
              <a:off x="1522440" y="2185200"/>
              <a:ext cx="9143640" cy="370620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18240" rIns="137160" tIns="318240" bIns="317880" anchor="ctr"/>
            <a:p>
              <a:pPr>
                <a:lnSpc>
                  <a:spcPct val="90000"/>
                </a:lnSpc>
                <a:spcAft>
                  <a:spcPts val="1261"/>
                </a:spcAft>
              </a:pPr>
              <a:r>
                <a:rPr b="0" lang="it-IT" sz="3600" spc="-1" strike="noStrike">
                  <a:solidFill>
                    <a:srgbClr val="000000"/>
                  </a:solidFill>
                  <a:latin typeface="Corbel"/>
                </a:rPr>
                <a:t>Al momento non esiste alcuna tecnica crittografica che si possa definire sicura in senso assoluto, tranne il </a:t>
              </a:r>
              <a:r>
                <a:rPr b="1" lang="it-IT" sz="3600" spc="-1" strike="noStrike">
                  <a:solidFill>
                    <a:srgbClr val="000000"/>
                  </a:solidFill>
                  <a:latin typeface="Corbel"/>
                </a:rPr>
                <a:t>Cifrario di Vernam</a:t>
              </a:r>
              <a:r>
                <a:rPr b="0" lang="it-IT" sz="3600" spc="-1" strike="noStrike">
                  <a:solidFill>
                    <a:srgbClr val="000000"/>
                  </a:solidFill>
                  <a:latin typeface="Corbel"/>
                </a:rPr>
                <a:t>: tutte le altre tecniche rendono sicuro il dato solo per un certo arco temporale e non possono garantire la durata della segretezza</a:t>
              </a:r>
              <a:endParaRPr b="0" lang="it-IT" sz="3600" spc="-1" strike="noStrike">
                <a:latin typeface="Arial"/>
              </a:endParaRPr>
            </a:p>
          </p:txBody>
        </p:sp>
      </p:grpSp>
      <p:grpSp>
        <p:nvGrpSpPr>
          <p:cNvPr id="628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Codifica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45" name="TextShape 2"/>
          <p:cNvSpPr txBox="1"/>
          <p:nvPr/>
        </p:nvSpPr>
        <p:spPr>
          <a:xfrm>
            <a:off x="1522440" y="1905120"/>
            <a:ext cx="9143640" cy="4266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Il messaggio m da trasmettere deve essere espresso in forma numerica </a:t>
            </a:r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Numericamente deve essere </a:t>
            </a:r>
            <a:r>
              <a:rPr b="1" lang="it-IT" sz="2400" spc="-1" strike="noStrike">
                <a:solidFill>
                  <a:srgbClr val="ffffff"/>
                </a:solidFill>
                <a:latin typeface="Corbel"/>
              </a:rPr>
              <a:t>m &lt; n</a:t>
            </a:r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Se il messaggio è alfanumerico, ogni lettera dell'alfabeto può essere associata ad un numero, ad es. A=1, B=2 etc.</a:t>
            </a:r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  <a:p>
            <a:pPr marL="274320" indent="-273960">
              <a:lnSpc>
                <a:spcPct val="90000"/>
              </a:lnSpc>
              <a:spcBef>
                <a:spcPts val="1800"/>
              </a:spcBef>
              <a:buClr>
                <a:srgbClr val="ffffff"/>
              </a:buClr>
              <a:buFont typeface="Arial"/>
              <a:buChar char="▪"/>
            </a:pP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Il crittogramma </a:t>
            </a:r>
            <a:r>
              <a:rPr b="1" lang="it-IT" sz="2400" spc="-1" strike="noStrike">
                <a:solidFill>
                  <a:srgbClr val="ffffff"/>
                </a:solidFill>
                <a:latin typeface="Corbel"/>
              </a:rPr>
              <a:t>cod</a:t>
            </a:r>
            <a:r>
              <a:rPr b="0" lang="it-IT" sz="2400" spc="-1" strike="noStrike">
                <a:solidFill>
                  <a:srgbClr val="ffffff"/>
                </a:solidFill>
                <a:latin typeface="Corbel"/>
              </a:rPr>
              <a:t> viene codificato calcolandolo come</a:t>
            </a:r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  <a:p>
            <a:pPr lvl="1" marL="548640" indent="-273960">
              <a:lnSpc>
                <a:spcPct val="90000"/>
              </a:lnSpc>
              <a:spcBef>
                <a:spcPts val="601"/>
              </a:spcBef>
              <a:buClr>
                <a:srgbClr val="ffffff"/>
              </a:buClr>
              <a:buFont typeface="Consolas"/>
              <a:buChar char="–"/>
            </a:pPr>
            <a:r>
              <a:rPr b="1" lang="it-IT" sz="2000" spc="-1" strike="noStrike">
                <a:solidFill>
                  <a:srgbClr val="ffffff"/>
                </a:solidFill>
                <a:latin typeface="Corbel"/>
              </a:rPr>
              <a:t>cod= m</a:t>
            </a:r>
            <a:r>
              <a:rPr b="1" lang="it-IT" sz="2000" spc="-1" strike="noStrike" baseline="30000">
                <a:solidFill>
                  <a:srgbClr val="ffffff"/>
                </a:solidFill>
                <a:latin typeface="Corbel"/>
              </a:rPr>
              <a:t>e</a:t>
            </a:r>
            <a:r>
              <a:rPr b="1" lang="it-IT" sz="2000" spc="-1" strike="noStrike">
                <a:solidFill>
                  <a:srgbClr val="ffffff"/>
                </a:solidFill>
                <a:latin typeface="Corbel"/>
              </a:rPr>
              <a:t> mod n ( risulta c &lt; n )</a:t>
            </a:r>
            <a:endParaRPr b="0" lang="it-IT" sz="20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p:transition spd="med">
    <p:fade/>
  </p:transition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Esempio codifica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847" name="Group 2"/>
          <p:cNvGrpSpPr/>
          <p:nvPr/>
        </p:nvGrpSpPr>
        <p:grpSpPr>
          <a:xfrm>
            <a:off x="1522440" y="2018160"/>
            <a:ext cx="9143640" cy="4040640"/>
            <a:chOff x="1522440" y="2018160"/>
            <a:chExt cx="9143640" cy="4040640"/>
          </a:xfrm>
        </p:grpSpPr>
        <p:sp>
          <p:nvSpPr>
            <p:cNvPr id="848" name="CustomShape 3"/>
            <p:cNvSpPr/>
            <p:nvPr/>
          </p:nvSpPr>
          <p:spPr>
            <a:xfrm>
              <a:off x="1522440" y="2018160"/>
              <a:ext cx="9143640" cy="299736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06360" rIns="160200" tIns="306360" bIns="306720" anchor="ctr"/>
            <a:p>
              <a:pPr>
                <a:lnSpc>
                  <a:spcPct val="90000"/>
                </a:lnSpc>
                <a:spcAft>
                  <a:spcPts val="1471"/>
                </a:spcAft>
              </a:pPr>
              <a:r>
                <a:rPr b="0" lang="it-IT" sz="4200" spc="-1" strike="noStrike">
                  <a:solidFill>
                    <a:srgbClr val="000000"/>
                  </a:solidFill>
                  <a:latin typeface="Corbel"/>
                </a:rPr>
                <a:t>Volendo trasmettere il messaggio </a:t>
              </a:r>
              <a:r>
                <a:rPr b="1" lang="it-IT" sz="4200" spc="-1" strike="noStrike">
                  <a:solidFill>
                    <a:srgbClr val="000000"/>
                  </a:solidFill>
                  <a:latin typeface="Corbel"/>
                </a:rPr>
                <a:t>m=9</a:t>
              </a:r>
              <a:r>
                <a:rPr b="0" lang="it-IT" sz="4200" spc="-1" strike="noStrike">
                  <a:solidFill>
                    <a:srgbClr val="000000"/>
                  </a:solidFill>
                  <a:latin typeface="Corbel"/>
                </a:rPr>
                <a:t> con le chiavi precedenti, pubblica </a:t>
              </a:r>
              <a:r>
                <a:rPr b="1" lang="it-IT" sz="4200" spc="-1" strike="noStrike">
                  <a:solidFill>
                    <a:srgbClr val="000000"/>
                  </a:solidFill>
                  <a:latin typeface="Corbel"/>
                </a:rPr>
                <a:t>(7,33) </a:t>
              </a:r>
              <a:r>
                <a:rPr b="0" lang="it-IT" sz="4200" spc="-1" strike="noStrike">
                  <a:solidFill>
                    <a:srgbClr val="000000"/>
                  </a:solidFill>
                  <a:latin typeface="Corbel"/>
                </a:rPr>
                <a:t>e privata</a:t>
              </a:r>
              <a:r>
                <a:rPr b="1" lang="it-IT" sz="4200" spc="-1" strike="noStrike">
                  <a:solidFill>
                    <a:srgbClr val="000000"/>
                  </a:solidFill>
                  <a:latin typeface="Corbel"/>
                </a:rPr>
                <a:t> (3,33)</a:t>
              </a:r>
              <a:r>
                <a:rPr b="0" lang="it-IT" sz="4200" spc="-1" strike="noStrike">
                  <a:solidFill>
                    <a:srgbClr val="000000"/>
                  </a:solidFill>
                  <a:latin typeface="Corbel"/>
                </a:rPr>
                <a:t>otteniamo:</a:t>
              </a:r>
              <a:endParaRPr b="0" lang="it-IT" sz="4200" spc="-1" strike="noStrike">
                <a:latin typeface="Arial"/>
              </a:endParaRPr>
            </a:p>
          </p:txBody>
        </p:sp>
        <p:sp>
          <p:nvSpPr>
            <p:cNvPr id="849" name="CustomShape 4"/>
            <p:cNvSpPr/>
            <p:nvPr/>
          </p:nvSpPr>
          <p:spPr>
            <a:xfrm>
              <a:off x="1522440" y="5015880"/>
              <a:ext cx="9143640" cy="1042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290160" rIns="298800" tIns="53280" bIns="53280"/>
            <a:p>
              <a:pPr lvl="1" marL="285840" indent="-285480">
                <a:lnSpc>
                  <a:spcPct val="90000"/>
                </a:lnSpc>
                <a:spcAft>
                  <a:spcPts val="660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1" lang="it-IT" sz="3300" spc="-1" strike="noStrike">
                  <a:solidFill>
                    <a:srgbClr val="000000"/>
                  </a:solidFill>
                  <a:latin typeface="Corbel"/>
                </a:rPr>
                <a:t>cod = m</a:t>
              </a:r>
              <a:r>
                <a:rPr b="1" lang="it-IT" sz="3300" spc="-1" strike="noStrike" baseline="-25000">
                  <a:solidFill>
                    <a:srgbClr val="000000"/>
                  </a:solidFill>
                  <a:latin typeface="Corbel"/>
                </a:rPr>
                <a:t>cifrato</a:t>
              </a:r>
              <a:r>
                <a:rPr b="1" lang="it-IT" sz="3300" spc="-1" strike="noStrike">
                  <a:solidFill>
                    <a:srgbClr val="000000"/>
                  </a:solidFill>
                  <a:latin typeface="Corbel"/>
                </a:rPr>
                <a:t>=9</a:t>
              </a:r>
              <a:r>
                <a:rPr b="1" lang="it-IT" sz="3300" spc="-1" strike="noStrike" baseline="30000">
                  <a:solidFill>
                    <a:srgbClr val="000000"/>
                  </a:solidFill>
                  <a:latin typeface="Corbel"/>
                </a:rPr>
                <a:t>7 </a:t>
              </a:r>
              <a:r>
                <a:rPr b="1" lang="it-IT" sz="3300" spc="-1" strike="noStrike">
                  <a:solidFill>
                    <a:srgbClr val="000000"/>
                  </a:solidFill>
                  <a:latin typeface="Corbel"/>
                </a:rPr>
                <a:t>mod 33 =4782969 mod 33=15</a:t>
              </a:r>
              <a:br/>
              <a:r>
                <a:rPr b="0" lang="it-IT" sz="3300" spc="-1" strike="noStrike">
                  <a:solidFill>
                    <a:srgbClr val="000000"/>
                  </a:solidFill>
                  <a:latin typeface="Corbel"/>
                </a:rPr>
                <a:t> </a:t>
              </a:r>
              <a:endParaRPr b="0" lang="it-IT" sz="3300" spc="-1" strike="noStrike">
                <a:latin typeface="Arial"/>
              </a:endParaRPr>
            </a:p>
          </p:txBody>
        </p:sp>
      </p:grpSp>
      <p:grpSp>
        <p:nvGrpSpPr>
          <p:cNvPr id="850" name="Group 5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Decodifica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852" name="Group 2"/>
          <p:cNvGrpSpPr/>
          <p:nvPr/>
        </p:nvGrpSpPr>
        <p:grpSpPr>
          <a:xfrm>
            <a:off x="1522440" y="1954080"/>
            <a:ext cx="9143640" cy="4168800"/>
            <a:chOff x="1522440" y="1954080"/>
            <a:chExt cx="9143640" cy="4168800"/>
          </a:xfrm>
        </p:grpSpPr>
        <p:sp>
          <p:nvSpPr>
            <p:cNvPr id="853" name="CustomShape 3"/>
            <p:cNvSpPr/>
            <p:nvPr/>
          </p:nvSpPr>
          <p:spPr>
            <a:xfrm>
              <a:off x="1522440" y="1954080"/>
              <a:ext cx="9143640" cy="147168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13120" rIns="141120" tIns="213120" bIns="212760" anchor="ctr"/>
            <a:p>
              <a:pPr>
                <a:lnSpc>
                  <a:spcPct val="90000"/>
                </a:lnSpc>
                <a:spcAft>
                  <a:spcPts val="1295"/>
                </a:spcAft>
              </a:pPr>
              <a:r>
                <a:rPr b="0" lang="it-IT" sz="3700" spc="-1" strike="noStrike">
                  <a:solidFill>
                    <a:srgbClr val="000000"/>
                  </a:solidFill>
                  <a:latin typeface="Corbel"/>
                </a:rPr>
                <a:t>La decifrazione del messaggio avviene calcolando</a:t>
              </a:r>
              <a:endParaRPr b="0" lang="it-IT" sz="3700" spc="-1" strike="noStrike">
                <a:latin typeface="Arial"/>
              </a:endParaRPr>
            </a:p>
          </p:txBody>
        </p:sp>
        <p:sp>
          <p:nvSpPr>
            <p:cNvPr id="854" name="CustomShape 4"/>
            <p:cNvSpPr/>
            <p:nvPr/>
          </p:nvSpPr>
          <p:spPr>
            <a:xfrm>
              <a:off x="1522440" y="3425760"/>
              <a:ext cx="9143640" cy="612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290160" rIns="263160" tIns="47160" bIns="47160"/>
            <a:p>
              <a:pPr lvl="1" marL="285840" indent="-285480">
                <a:lnSpc>
                  <a:spcPct val="90000"/>
                </a:lnSpc>
                <a:spcAft>
                  <a:spcPts val="581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1" lang="it-IT" sz="2900" spc="-1" strike="noStrike">
                  <a:solidFill>
                    <a:srgbClr val="000000"/>
                  </a:solidFill>
                  <a:latin typeface="Corbel"/>
                </a:rPr>
                <a:t>m=dec=cod</a:t>
              </a:r>
              <a:r>
                <a:rPr b="1" lang="it-IT" sz="2900" spc="-1" strike="noStrike" baseline="30000">
                  <a:solidFill>
                    <a:srgbClr val="000000"/>
                  </a:solidFill>
                  <a:latin typeface="Corbel"/>
                </a:rPr>
                <a:t>d</a:t>
              </a:r>
              <a:r>
                <a:rPr b="1" lang="it-IT" sz="2900" spc="-1" strike="noStrike">
                  <a:solidFill>
                    <a:srgbClr val="000000"/>
                  </a:solidFill>
                  <a:latin typeface="Corbel"/>
                </a:rPr>
                <a:t> mod n</a:t>
              </a:r>
              <a:endParaRPr b="0" lang="it-IT" sz="2900" spc="-1" strike="noStrike">
                <a:latin typeface="Arial"/>
              </a:endParaRPr>
            </a:p>
          </p:txBody>
        </p:sp>
        <p:sp>
          <p:nvSpPr>
            <p:cNvPr id="855" name="CustomShape 5"/>
            <p:cNvSpPr/>
            <p:nvPr/>
          </p:nvSpPr>
          <p:spPr>
            <a:xfrm>
              <a:off x="1522440" y="4038480"/>
              <a:ext cx="9143640" cy="147168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13120" rIns="141120" tIns="213120" bIns="212760" anchor="ctr"/>
            <a:p>
              <a:pPr>
                <a:lnSpc>
                  <a:spcPct val="90000"/>
                </a:lnSpc>
                <a:spcAft>
                  <a:spcPts val="1295"/>
                </a:spcAft>
              </a:pPr>
              <a:r>
                <a:rPr b="0" lang="it-IT" sz="3700" spc="-1" strike="noStrike">
                  <a:solidFill>
                    <a:srgbClr val="000000"/>
                  </a:solidFill>
                  <a:latin typeface="Corbel"/>
                </a:rPr>
                <a:t>Utilizzando come chiave privata </a:t>
              </a:r>
              <a:r>
                <a:rPr b="1" lang="it-IT" sz="3700" spc="-1" strike="noStrike">
                  <a:solidFill>
                    <a:srgbClr val="000000"/>
                  </a:solidFill>
                  <a:latin typeface="Corbel"/>
                </a:rPr>
                <a:t>(33,7)</a:t>
              </a:r>
              <a:r>
                <a:rPr b="0" lang="it-IT" sz="3700" spc="-1" strike="noStrike">
                  <a:solidFill>
                    <a:srgbClr val="000000"/>
                  </a:solidFill>
                  <a:latin typeface="Corbel"/>
                </a:rPr>
                <a:t> otteniamo:</a:t>
              </a:r>
              <a:endParaRPr b="0" lang="it-IT" sz="3700" spc="-1" strike="noStrike">
                <a:latin typeface="Arial"/>
              </a:endParaRPr>
            </a:p>
          </p:txBody>
        </p:sp>
        <p:sp>
          <p:nvSpPr>
            <p:cNvPr id="856" name="CustomShape 6"/>
            <p:cNvSpPr/>
            <p:nvPr/>
          </p:nvSpPr>
          <p:spPr>
            <a:xfrm>
              <a:off x="1522440" y="5510520"/>
              <a:ext cx="9143640" cy="612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290160" rIns="263160" tIns="47160" bIns="47160"/>
            <a:p>
              <a:pPr lvl="1" marL="285840" indent="-285480">
                <a:lnSpc>
                  <a:spcPct val="90000"/>
                </a:lnSpc>
                <a:spcAft>
                  <a:spcPts val="581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1" lang="it-IT" sz="2900" spc="-1" strike="noStrike">
                  <a:solidFill>
                    <a:srgbClr val="000000"/>
                  </a:solidFill>
                  <a:latin typeface="Corbel"/>
                </a:rPr>
                <a:t>dec = m</a:t>
              </a:r>
              <a:r>
                <a:rPr b="1" lang="it-IT" sz="2900" spc="-1" strike="noStrike" baseline="-25000">
                  <a:solidFill>
                    <a:srgbClr val="000000"/>
                  </a:solidFill>
                  <a:latin typeface="Corbel"/>
                </a:rPr>
                <a:t>chiaro</a:t>
              </a:r>
              <a:r>
                <a:rPr b="1" lang="it-IT" sz="2900" spc="-1" strike="noStrike">
                  <a:solidFill>
                    <a:srgbClr val="000000"/>
                  </a:solidFill>
                  <a:latin typeface="Corbel"/>
                </a:rPr>
                <a:t>=15</a:t>
              </a:r>
              <a:r>
                <a:rPr b="1" lang="it-IT" sz="2900" spc="-1" strike="noStrike" baseline="30000">
                  <a:solidFill>
                    <a:srgbClr val="000000"/>
                  </a:solidFill>
                  <a:latin typeface="Corbel"/>
                </a:rPr>
                <a:t>3</a:t>
              </a:r>
              <a:r>
                <a:rPr b="1" lang="it-IT" sz="2900" spc="-1" strike="noStrike">
                  <a:solidFill>
                    <a:srgbClr val="000000"/>
                  </a:solidFill>
                  <a:latin typeface="Corbel"/>
                </a:rPr>
                <a:t> mod 33= 3375 mod 33=9</a:t>
              </a:r>
              <a:endParaRPr b="0" lang="it-IT" sz="2900" spc="-1" strike="noStrike">
                <a:latin typeface="Arial"/>
              </a:endParaRPr>
            </a:p>
          </p:txBody>
        </p:sp>
      </p:grpSp>
      <p:grpSp>
        <p:nvGrpSpPr>
          <p:cNvPr id="857" name="Group 7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Conclusione RSA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859" name="Group 2"/>
          <p:cNvGrpSpPr/>
          <p:nvPr/>
        </p:nvGrpSpPr>
        <p:grpSpPr>
          <a:xfrm>
            <a:off x="1522440" y="2014200"/>
            <a:ext cx="9143640" cy="4048200"/>
            <a:chOff x="1522440" y="2014200"/>
            <a:chExt cx="9143640" cy="4048200"/>
          </a:xfrm>
        </p:grpSpPr>
        <p:sp>
          <p:nvSpPr>
            <p:cNvPr id="860" name="CustomShape 3"/>
            <p:cNvSpPr/>
            <p:nvPr/>
          </p:nvSpPr>
          <p:spPr>
            <a:xfrm>
              <a:off x="1522440" y="2014200"/>
              <a:ext cx="9143640" cy="198360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03400" rIns="106560" tIns="203400" bIns="203400" anchor="ctr"/>
            <a:p>
              <a:pPr>
                <a:lnSpc>
                  <a:spcPct val="90000"/>
                </a:lnSpc>
                <a:spcAft>
                  <a:spcPts val="981"/>
                </a:spcAft>
              </a:pPr>
              <a:r>
                <a:rPr b="0" lang="it-IT" sz="2800" spc="-1" strike="noStrike">
                  <a:solidFill>
                    <a:srgbClr val="000000"/>
                  </a:solidFill>
                  <a:latin typeface="Corbel"/>
                </a:rPr>
                <a:t>I numeri </a:t>
              </a:r>
              <a:r>
                <a:rPr b="1" lang="it-IT" sz="2800" spc="-1" strike="noStrike">
                  <a:solidFill>
                    <a:srgbClr val="000000"/>
                  </a:solidFill>
                  <a:latin typeface="Corbel"/>
                </a:rPr>
                <a:t>p</a:t>
              </a:r>
              <a:r>
                <a:rPr b="0" lang="it-IT" sz="2800" spc="-1" strike="noStrike">
                  <a:solidFill>
                    <a:srgbClr val="000000"/>
                  </a:solidFill>
                  <a:latin typeface="Corbel"/>
                </a:rPr>
                <a:t> e </a:t>
              </a:r>
              <a:r>
                <a:rPr b="1" lang="it-IT" sz="2800" spc="-1" strike="noStrike">
                  <a:solidFill>
                    <a:srgbClr val="000000"/>
                  </a:solidFill>
                  <a:latin typeface="Corbel"/>
                </a:rPr>
                <a:t>q</a:t>
              </a:r>
              <a:r>
                <a:rPr b="0" lang="it-IT" sz="2800" spc="-1" strike="noStrike">
                  <a:solidFill>
                    <a:srgbClr val="000000"/>
                  </a:solidFill>
                  <a:latin typeface="Corbel"/>
                </a:rPr>
                <a:t> tali che </a:t>
              </a:r>
              <a:r>
                <a:rPr b="1" lang="it-IT" sz="2800" spc="-1" strike="noStrike">
                  <a:solidFill>
                    <a:srgbClr val="000000"/>
                  </a:solidFill>
                  <a:latin typeface="Corbel"/>
                </a:rPr>
                <a:t>n=pq</a:t>
              </a:r>
              <a:r>
                <a:rPr b="0" lang="it-IT" sz="2800" spc="-1" strike="noStrike">
                  <a:solidFill>
                    <a:srgbClr val="000000"/>
                  </a:solidFill>
                  <a:latin typeface="Corbel"/>
                </a:rPr>
                <a:t> e che generano le coppie </a:t>
              </a:r>
              <a:r>
                <a:rPr b="1" lang="it-IT" sz="2800" spc="-1" strike="noStrike">
                  <a:solidFill>
                    <a:srgbClr val="000000"/>
                  </a:solidFill>
                  <a:latin typeface="Corbel"/>
                </a:rPr>
                <a:t>(e,n)</a:t>
              </a:r>
              <a:r>
                <a:rPr b="0" lang="it-IT" sz="2800" spc="-1" strike="noStrike">
                  <a:solidFill>
                    <a:srgbClr val="000000"/>
                  </a:solidFill>
                  <a:latin typeface="Corbel"/>
                </a:rPr>
                <a:t> e (d,n) sono conosciuti come numeri RSA</a:t>
              </a:r>
              <a:endParaRPr b="0" lang="it-IT" sz="2800" spc="-1" strike="noStrike">
                <a:latin typeface="Arial"/>
              </a:endParaRPr>
            </a:p>
          </p:txBody>
        </p:sp>
        <p:sp>
          <p:nvSpPr>
            <p:cNvPr id="861" name="CustomShape 4"/>
            <p:cNvSpPr/>
            <p:nvPr/>
          </p:nvSpPr>
          <p:spPr>
            <a:xfrm>
              <a:off x="1522440" y="4078800"/>
              <a:ext cx="9143640" cy="198360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03400" rIns="106560" tIns="203400" bIns="203400" anchor="ctr"/>
            <a:p>
              <a:pPr>
                <a:lnSpc>
                  <a:spcPct val="90000"/>
                </a:lnSpc>
                <a:spcAft>
                  <a:spcPts val="981"/>
                </a:spcAft>
              </a:pPr>
              <a:r>
                <a:rPr b="0" lang="it-IT" sz="2800" spc="-1" strike="noStrike">
                  <a:solidFill>
                    <a:srgbClr val="000000"/>
                  </a:solidFill>
                  <a:latin typeface="Corbel"/>
                </a:rPr>
                <a:t>Non è possibile risalire facilmente dalla chiave pubblica e quella privata (e viceversa), in quanto servirebbe conoscere il numero </a:t>
              </a:r>
              <a:r>
                <a:rPr b="1" lang="it-IT" sz="2800" spc="-1" strike="noStrike">
                  <a:solidFill>
                    <a:srgbClr val="000000"/>
                  </a:solidFill>
                  <a:latin typeface="Corbel"/>
                </a:rPr>
                <a:t>(p-1)(q-1)</a:t>
              </a:r>
              <a:r>
                <a:rPr b="0" lang="it-IT" sz="2800" spc="-1" strike="noStrike">
                  <a:solidFill>
                    <a:srgbClr val="000000"/>
                  </a:solidFill>
                  <a:latin typeface="Corbel"/>
                </a:rPr>
                <a:t> e questo implica fattorizzare n nei suoi fattori p e q che è un problema computabilmente difficile</a:t>
              </a:r>
              <a:endParaRPr b="0" lang="it-IT" sz="2800" spc="-1" strike="noStrike">
                <a:latin typeface="Arial"/>
              </a:endParaRPr>
            </a:p>
          </p:txBody>
        </p:sp>
      </p:grpSp>
      <p:grpSp>
        <p:nvGrpSpPr>
          <p:cNvPr id="862" name="Group 5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Esercizi RSA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864" name="Group 2"/>
          <p:cNvGrpSpPr/>
          <p:nvPr/>
        </p:nvGrpSpPr>
        <p:grpSpPr>
          <a:xfrm>
            <a:off x="1522440" y="1944360"/>
            <a:ext cx="9143640" cy="4188240"/>
            <a:chOff x="1522440" y="1944360"/>
            <a:chExt cx="9143640" cy="4188240"/>
          </a:xfrm>
        </p:grpSpPr>
        <p:sp>
          <p:nvSpPr>
            <p:cNvPr id="865" name="CustomShape 3"/>
            <p:cNvSpPr/>
            <p:nvPr/>
          </p:nvSpPr>
          <p:spPr>
            <a:xfrm>
              <a:off x="1522440" y="1944360"/>
              <a:ext cx="9143640" cy="9928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44000" rIns="95400" tIns="144000" bIns="143640" anchor="ctr"/>
            <a:p>
              <a:pPr>
                <a:lnSpc>
                  <a:spcPct val="90000"/>
                </a:lnSpc>
                <a:spcAft>
                  <a:spcPts val="876"/>
                </a:spcAft>
              </a:pPr>
              <a:r>
                <a:rPr b="0" lang="it-IT" sz="2500" spc="-1" strike="noStrike">
                  <a:solidFill>
                    <a:srgbClr val="ffffff"/>
                  </a:solidFill>
                  <a:latin typeface="Corbel"/>
                </a:rPr>
                <a:t>Calcolare la chiave pubblica (e,n) e privata (d,n) dati p=7, q=13, e=11</a:t>
              </a:r>
              <a:endParaRPr b="0" lang="it-IT" sz="2500" spc="-1" strike="noStrike">
                <a:latin typeface="Arial"/>
              </a:endParaRPr>
            </a:p>
          </p:txBody>
        </p:sp>
        <p:sp>
          <p:nvSpPr>
            <p:cNvPr id="866" name="CustomShape 4"/>
            <p:cNvSpPr/>
            <p:nvPr/>
          </p:nvSpPr>
          <p:spPr>
            <a:xfrm>
              <a:off x="1522440" y="3009600"/>
              <a:ext cx="9143640" cy="99288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44000" rIns="95400" tIns="144000" bIns="143640" anchor="ctr"/>
            <a:p>
              <a:pPr>
                <a:lnSpc>
                  <a:spcPct val="90000"/>
                </a:lnSpc>
                <a:spcAft>
                  <a:spcPts val="876"/>
                </a:spcAft>
              </a:pPr>
              <a:r>
                <a:rPr b="0" lang="it-IT" sz="2500" spc="-1" strike="noStrike">
                  <a:solidFill>
                    <a:srgbClr val="ffffff"/>
                  </a:solidFill>
                  <a:latin typeface="Corbel"/>
                </a:rPr>
                <a:t>Calcolare la chiave pubblica (e,n) e privata (d,n) dati p=7, q=17, e=5</a:t>
              </a:r>
              <a:endParaRPr b="0" lang="it-IT" sz="2500" spc="-1" strike="noStrike">
                <a:latin typeface="Arial"/>
              </a:endParaRPr>
            </a:p>
          </p:txBody>
        </p:sp>
        <p:sp>
          <p:nvSpPr>
            <p:cNvPr id="867" name="CustomShape 5"/>
            <p:cNvSpPr/>
            <p:nvPr/>
          </p:nvSpPr>
          <p:spPr>
            <a:xfrm>
              <a:off x="1522440" y="4074480"/>
              <a:ext cx="9143640" cy="99288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44000" rIns="95400" tIns="144000" bIns="143640" anchor="ctr"/>
            <a:p>
              <a:pPr>
                <a:lnSpc>
                  <a:spcPct val="90000"/>
                </a:lnSpc>
                <a:spcAft>
                  <a:spcPts val="876"/>
                </a:spcAft>
              </a:pPr>
              <a:r>
                <a:rPr b="0" lang="it-IT" sz="2500" spc="-1" strike="noStrike">
                  <a:solidFill>
                    <a:srgbClr val="ffffff"/>
                  </a:solidFill>
                  <a:latin typeface="Corbel"/>
                </a:rPr>
                <a:t>Calcolare la chiave pubblica (e,n) e privata (d,n) dati p=61, q=53, e=17</a:t>
              </a:r>
              <a:endParaRPr b="0" lang="it-IT" sz="2500" spc="-1" strike="noStrike">
                <a:latin typeface="Arial"/>
              </a:endParaRPr>
            </a:p>
          </p:txBody>
        </p:sp>
        <p:sp>
          <p:nvSpPr>
            <p:cNvPr id="868" name="CustomShape 6"/>
            <p:cNvSpPr/>
            <p:nvPr/>
          </p:nvSpPr>
          <p:spPr>
            <a:xfrm>
              <a:off x="1522440" y="5139720"/>
              <a:ext cx="9143640" cy="99288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44000" rIns="95400" tIns="144000" bIns="143640" anchor="ctr"/>
            <a:p>
              <a:pPr>
                <a:lnSpc>
                  <a:spcPct val="90000"/>
                </a:lnSpc>
                <a:spcAft>
                  <a:spcPts val="876"/>
                </a:spcAft>
              </a:pPr>
              <a:r>
                <a:rPr b="0" lang="it-IT" sz="2500" spc="-1" strike="noStrike">
                  <a:solidFill>
                    <a:srgbClr val="ffffff"/>
                  </a:solidFill>
                  <a:latin typeface="Corbel"/>
                </a:rPr>
                <a:t>Calcolare la chiave pubblica (e,n) e privata (d,n) dati p=47, q=71, e=79</a:t>
              </a:r>
              <a:endParaRPr b="0" lang="it-IT" sz="2500" spc="-1" strike="noStrike">
                <a:latin typeface="Arial"/>
              </a:endParaRPr>
            </a:p>
          </p:txBody>
        </p:sp>
      </p:grpSp>
      <p:grpSp>
        <p:nvGrpSpPr>
          <p:cNvPr id="869" name="Group 7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Esercizio RSA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871" name="Group 2"/>
          <p:cNvGrpSpPr/>
          <p:nvPr/>
        </p:nvGrpSpPr>
        <p:grpSpPr>
          <a:xfrm>
            <a:off x="1522440" y="1950840"/>
            <a:ext cx="9143640" cy="4175280"/>
            <a:chOff x="1522440" y="1950840"/>
            <a:chExt cx="9143640" cy="4175280"/>
          </a:xfrm>
        </p:grpSpPr>
        <p:sp>
          <p:nvSpPr>
            <p:cNvPr id="872" name="CustomShape 3"/>
            <p:cNvSpPr/>
            <p:nvPr/>
          </p:nvSpPr>
          <p:spPr>
            <a:xfrm>
              <a:off x="1522440" y="1950840"/>
              <a:ext cx="9143640" cy="203436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40480" rIns="141120" tIns="240480" bIns="240480" anchor="ctr"/>
            <a:p>
              <a:pPr>
                <a:lnSpc>
                  <a:spcPct val="90000"/>
                </a:lnSpc>
                <a:spcAft>
                  <a:spcPts val="1295"/>
                </a:spcAft>
              </a:pPr>
              <a:r>
                <a:rPr b="0" lang="it-IT" sz="3700" spc="-1" strike="noStrike">
                  <a:solidFill>
                    <a:srgbClr val="ffffff"/>
                  </a:solidFill>
                  <a:latin typeface="Corbel"/>
                </a:rPr>
                <a:t>Date la chiave pubblica (5,35) e la chiave privata (5,35) e volendo trasmettere il messaggio m=2, cifrare e decifrare m</a:t>
              </a:r>
              <a:endParaRPr b="0" lang="it-IT" sz="3700" spc="-1" strike="noStrike">
                <a:latin typeface="Arial"/>
              </a:endParaRPr>
            </a:p>
          </p:txBody>
        </p:sp>
        <p:sp>
          <p:nvSpPr>
            <p:cNvPr id="873" name="CustomShape 4"/>
            <p:cNvSpPr/>
            <p:nvPr/>
          </p:nvSpPr>
          <p:spPr>
            <a:xfrm>
              <a:off x="1522440" y="4091760"/>
              <a:ext cx="9143640" cy="203436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hueOff val="13973743"/>
                <a:satOff val="-26534"/>
                <a:lumOff val="2745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40480" rIns="141120" tIns="240480" bIns="240480" anchor="ctr"/>
            <a:p>
              <a:pPr>
                <a:lnSpc>
                  <a:spcPct val="90000"/>
                </a:lnSpc>
                <a:spcAft>
                  <a:spcPts val="1295"/>
                </a:spcAft>
              </a:pPr>
              <a:r>
                <a:rPr b="0" lang="it-IT" sz="3700" spc="-1" strike="noStrike">
                  <a:solidFill>
                    <a:srgbClr val="ffffff"/>
                  </a:solidFill>
                  <a:latin typeface="Corbel"/>
                </a:rPr>
                <a:t>Date la chiave pubblica (3,33) e la chiave privata (7,33) e volendo trasmettere il messaggio m=2, cifrare e decifrare m</a:t>
              </a:r>
              <a:endParaRPr b="0" lang="it-IT" sz="3700" spc="-1" strike="noStrike">
                <a:latin typeface="Arial"/>
              </a:endParaRPr>
            </a:p>
          </p:txBody>
        </p:sp>
      </p:grpSp>
      <p:grpSp>
        <p:nvGrpSpPr>
          <p:cNvPr id="874" name="Group 5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Soluzioni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876" name="Picture 2" descr=""/>
          <p:cNvPicPr/>
          <p:nvPr/>
        </p:nvPicPr>
        <p:blipFill>
          <a:blip r:embed="rId1"/>
          <a:srcRect l="0" t="0" r="0" b="37301"/>
          <a:stretch/>
        </p:blipFill>
        <p:spPr>
          <a:xfrm>
            <a:off x="2358360" y="2061000"/>
            <a:ext cx="7471800" cy="33933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Soluzioni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878" name="Picture 2" descr=""/>
          <p:cNvPicPr/>
          <p:nvPr/>
        </p:nvPicPr>
        <p:blipFill>
          <a:blip r:embed="rId1"/>
          <a:srcRect l="0" t="0" r="0" b="35358"/>
          <a:stretch/>
        </p:blipFill>
        <p:spPr>
          <a:xfrm>
            <a:off x="2482920" y="2133000"/>
            <a:ext cx="7222320" cy="35470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Soluzioni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880" name="Picture 2" descr=""/>
          <p:cNvPicPr/>
          <p:nvPr/>
        </p:nvPicPr>
        <p:blipFill>
          <a:blip r:embed="rId1"/>
          <a:srcRect l="0" t="0" r="0" b="34026"/>
          <a:stretch/>
        </p:blipFill>
        <p:spPr>
          <a:xfrm>
            <a:off x="1160280" y="2061000"/>
            <a:ext cx="9868320" cy="37623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Soluzioni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882" name="Picture 2" descr=""/>
          <p:cNvPicPr/>
          <p:nvPr/>
        </p:nvPicPr>
        <p:blipFill>
          <a:blip r:embed="rId1"/>
          <a:srcRect l="0" t="0" r="0" b="35358"/>
          <a:stretch/>
        </p:blipFill>
        <p:spPr>
          <a:xfrm>
            <a:off x="1776600" y="2205000"/>
            <a:ext cx="8634960" cy="37630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TextShape 1"/>
          <p:cNvSpPr txBox="1"/>
          <p:nvPr/>
        </p:nvSpPr>
        <p:spPr>
          <a:xfrm>
            <a:off x="1522440" y="1905120"/>
            <a:ext cx="9143640" cy="266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ffffff"/>
                </a:solidFill>
                <a:latin typeface="Consolas"/>
              </a:rPr>
              <a:t>Crittografia a chiave privata</a:t>
            </a:r>
            <a:endParaRPr b="0" lang="it-IT" sz="4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30" name="TextShape 2"/>
          <p:cNvSpPr txBox="1"/>
          <p:nvPr/>
        </p:nvSpPr>
        <p:spPr>
          <a:xfrm>
            <a:off x="1522440" y="5102640"/>
            <a:ext cx="9143640" cy="1069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it-IT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p:transition spd="med">
    <p:fade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Soluzioni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884" name="Picture 2" descr=""/>
          <p:cNvPicPr/>
          <p:nvPr/>
        </p:nvPicPr>
        <p:blipFill>
          <a:blip r:embed="rId1"/>
          <a:srcRect l="0" t="0" r="0" b="62092"/>
          <a:stretch/>
        </p:blipFill>
        <p:spPr>
          <a:xfrm>
            <a:off x="1614960" y="2853000"/>
            <a:ext cx="8958600" cy="19620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Soluzioni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886" name="Picture 2" descr=""/>
          <p:cNvPicPr/>
          <p:nvPr/>
        </p:nvPicPr>
        <p:blipFill>
          <a:blip r:embed="rId1"/>
          <a:srcRect l="0" t="0" r="0" b="66450"/>
          <a:stretch/>
        </p:blipFill>
        <p:spPr>
          <a:xfrm>
            <a:off x="1946520" y="2637000"/>
            <a:ext cx="8295120" cy="23227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A cosa serve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632" name="Group 2"/>
          <p:cNvGrpSpPr/>
          <p:nvPr/>
        </p:nvGrpSpPr>
        <p:grpSpPr>
          <a:xfrm>
            <a:off x="1522440" y="2293560"/>
            <a:ext cx="9143640" cy="3489480"/>
            <a:chOff x="1522440" y="2293560"/>
            <a:chExt cx="9143640" cy="3489480"/>
          </a:xfrm>
        </p:grpSpPr>
        <p:sp>
          <p:nvSpPr>
            <p:cNvPr id="633" name="CustomShape 3"/>
            <p:cNvSpPr/>
            <p:nvPr/>
          </p:nvSpPr>
          <p:spPr>
            <a:xfrm>
              <a:off x="1522440" y="2293560"/>
              <a:ext cx="9143640" cy="241920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85840" rIns="167760" tIns="285840" bIns="285840" anchor="ctr"/>
            <a:p>
              <a:pPr>
                <a:lnSpc>
                  <a:spcPct val="90000"/>
                </a:lnSpc>
                <a:spcAft>
                  <a:spcPts val="1539"/>
                </a:spcAft>
              </a:pPr>
              <a:r>
                <a:rPr b="0" lang="it-IT" sz="4400" spc="-1" strike="noStrike">
                  <a:solidFill>
                    <a:srgbClr val="000000"/>
                  </a:solidFill>
                  <a:latin typeface="Corbel"/>
                </a:rPr>
                <a:t>La crittografia è una tecnica usata per rendere visibili le informazioni solo alle persone a cui sono destinate</a:t>
              </a:r>
              <a:endParaRPr b="0" lang="it-IT" sz="4400" spc="-1" strike="noStrike">
                <a:latin typeface="Arial"/>
              </a:endParaRPr>
            </a:p>
          </p:txBody>
        </p:sp>
        <p:sp>
          <p:nvSpPr>
            <p:cNvPr id="634" name="CustomShape 4"/>
            <p:cNvSpPr/>
            <p:nvPr/>
          </p:nvSpPr>
          <p:spPr>
            <a:xfrm>
              <a:off x="1522440" y="4713120"/>
              <a:ext cx="9143640" cy="106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290160" rIns="312840" tIns="55800" bIns="55800"/>
            <a:p>
              <a:pPr lvl="1" marL="285840" indent="-285480">
                <a:lnSpc>
                  <a:spcPct val="90000"/>
                </a:lnSpc>
                <a:spcAft>
                  <a:spcPts val="680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it-IT" sz="3400" spc="-1" strike="noStrike">
                  <a:solidFill>
                    <a:srgbClr val="000000"/>
                  </a:solidFill>
                  <a:latin typeface="Corbel"/>
                </a:rPr>
                <a:t>Il messaggio che può essere letto da tutti si chiama testo in chiaro</a:t>
              </a:r>
              <a:endParaRPr b="0" lang="it-IT" sz="3400" spc="-1" strike="noStrike">
                <a:latin typeface="Arial"/>
              </a:endParaRPr>
            </a:p>
          </p:txBody>
        </p:sp>
      </p:grpSp>
      <p:grpSp>
        <p:nvGrpSpPr>
          <p:cNvPr id="635" name="Group 5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TextShape 1"/>
          <p:cNvSpPr txBox="1"/>
          <p:nvPr/>
        </p:nvSpPr>
        <p:spPr>
          <a:xfrm>
            <a:off x="1522440" y="274680"/>
            <a:ext cx="9143640" cy="1020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ffffff"/>
                </a:solidFill>
                <a:latin typeface="Consolas"/>
              </a:rPr>
              <a:t>Funzionamento</a:t>
            </a:r>
            <a:endParaRPr b="0" lang="it-IT" sz="3200" spc="-1" strike="noStrike">
              <a:solidFill>
                <a:srgbClr val="ffffff"/>
              </a:solidFill>
              <a:latin typeface="Corbel"/>
            </a:endParaRPr>
          </a:p>
        </p:txBody>
      </p:sp>
      <p:grpSp>
        <p:nvGrpSpPr>
          <p:cNvPr id="637" name="Group 2"/>
          <p:cNvGrpSpPr/>
          <p:nvPr/>
        </p:nvGrpSpPr>
        <p:grpSpPr>
          <a:xfrm>
            <a:off x="1522440" y="2004120"/>
            <a:ext cx="9143640" cy="4069080"/>
            <a:chOff x="1522440" y="2004120"/>
            <a:chExt cx="9143640" cy="4069080"/>
          </a:xfrm>
        </p:grpSpPr>
        <p:sp>
          <p:nvSpPr>
            <p:cNvPr id="638" name="CustomShape 3"/>
            <p:cNvSpPr/>
            <p:nvPr/>
          </p:nvSpPr>
          <p:spPr>
            <a:xfrm>
              <a:off x="1522440" y="2004120"/>
              <a:ext cx="9143640" cy="4069080"/>
            </a:xfrm>
            <a:prstGeom prst="roundRect">
              <a:avLst>
                <a:gd name="adj" fmla="val 16667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77640" rIns="178920" tIns="377640" bIns="377640" anchor="ctr"/>
            <a:p>
              <a:pPr>
                <a:lnSpc>
                  <a:spcPct val="90000"/>
                </a:lnSpc>
                <a:spcAft>
                  <a:spcPts val="1644"/>
                </a:spcAft>
              </a:pPr>
              <a:r>
                <a:rPr b="0" lang="it-IT" sz="4700" spc="-1" strike="noStrike">
                  <a:solidFill>
                    <a:srgbClr val="000000"/>
                  </a:solidFill>
                  <a:latin typeface="Corbel"/>
                </a:rPr>
                <a:t>Tramite i metodi di cifratura (algoritmi di codifica) si trasforma il testo in chiaro in un testo cifrato in cui l'informazione viene resa illeggibile</a:t>
              </a:r>
              <a:endParaRPr b="0" lang="it-IT" sz="4700" spc="-1" strike="noStrike">
                <a:latin typeface="Arial"/>
              </a:endParaRPr>
            </a:p>
          </p:txBody>
        </p:sp>
      </p:grpSp>
      <p:grpSp>
        <p:nvGrpSpPr>
          <p:cNvPr id="639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ransition spd="med">
    <p:fade/>
  </p:transition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didattica su lavagna (widescreen)</Template>
  <TotalTime>78</TotalTime>
  <Application>LibreOffice/6.0.7.3$Linux_X86_64 LibreOffice_project/00m0$Build-3</Application>
  <Words>1353</Words>
  <Paragraphs>232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2019-01-25T11:33:17Z</dcterms:created>
  <dc:creator>Alessandro Fuser</dc:creator>
  <dc:description/>
  <dc:language>it-IT</dc:language>
  <cp:lastModifiedBy/>
  <dcterms:modified xsi:type="dcterms:W3CDTF">2019-10-03T15:58:43Z</dcterms:modified>
  <cp:revision>14</cp:revision>
  <dc:subject/>
  <dc:title>Crittografia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19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2</vt:i4>
  </property>
  <property fmtid="{D5CDD505-2E9C-101B-9397-08002B2CF9AE}" pid="7" name="Notes">
    <vt:i4>1</vt:i4>
  </property>
  <property fmtid="{D5CDD505-2E9C-101B-9397-08002B2CF9AE}" pid="8" name="PresentationFormat">
    <vt:lpwstr>Personalizzato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73</vt:i4>
  </property>
</Properties>
</file>